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59" r:id="rId6"/>
    <p:sldId id="260" r:id="rId7"/>
    <p:sldId id="262" r:id="rId8"/>
    <p:sldId id="261" r:id="rId9"/>
    <p:sldId id="267" r:id="rId10"/>
    <p:sldId id="266" r:id="rId11"/>
    <p:sldId id="263" r:id="rId12"/>
    <p:sldId id="264" r:id="rId13"/>
    <p:sldId id="265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7" autoAdjust="0"/>
    <p:restoredTop sz="94619" autoAdjust="0"/>
  </p:normalViewPr>
  <p:slideViewPr>
    <p:cSldViewPr snapToGrid="0">
      <p:cViewPr varScale="1">
        <p:scale>
          <a:sx n="41" d="100"/>
          <a:sy n="41" d="100"/>
        </p:scale>
        <p:origin x="3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uthentication" TargetMode="External"/><Relationship Id="rId2" Type="http://schemas.openxmlformats.org/officeDocument/2006/relationships/hyperlink" Target="https://en.wikipedia.org/wiki/Identification_of_human_individua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Facial_recognition_system" TargetMode="External"/><Relationship Id="rId5" Type="http://schemas.openxmlformats.org/officeDocument/2006/relationships/hyperlink" Target="https://en.wikipedia.org/wiki/Film_frame" TargetMode="External"/><Relationship Id="rId4" Type="http://schemas.openxmlformats.org/officeDocument/2006/relationships/hyperlink" Target="https://en.wikipedia.org/wiki/Digital_im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red.com/story/delicate-ethics-facial-recognition-school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red.com/story/best-algorithms-struggle-recognize-black-faces-equally/" TargetMode="External"/><Relationship Id="rId2" Type="http://schemas.openxmlformats.org/officeDocument/2006/relationships/hyperlink" Target="https://www.bbc.co.uk/news/uk-4126206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bc.ca/news/technology/clearview-ai-canadians-can-opt-out-1.564508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en-US" dirty="0"/>
              <a:t>Facial Recognition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rmAutofit/>
          </a:bodyPr>
          <a:lstStyle/>
          <a:p>
            <a:r>
              <a:rPr lang="en-US" dirty="0"/>
              <a:t>Ethical Considerations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32F3-9A30-4B64-8133-3B913847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Activity: (10 minutes)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2994B-48BA-4BAE-9E03-5D9B3A836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Break up into groups of 4. Within that, split into 2 groups of 2 arguing each of the two sides of the debate. Try to reach a fundamental point of disagreement between the two groups. That is, find the point that leads to one side thinking one thing and the other side disagreeing.</a:t>
            </a: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62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32F3-9A30-4B64-8133-3B913847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Activity: (5 minutes)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2994B-48BA-4BAE-9E03-5D9B3A836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Do you think this technology is a good thing? If yes, please list any guidelines you think are necessary to use this technology safely. If no, please 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list any downsides (e.g. sacrifices that individuals or society would have to make) of forbidding this technology.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727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32F3-9A30-4B64-8133-3B913847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Facial Recognition : 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2994B-48BA-4BAE-9E03-5D9B3A836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 facial detection system is a technology capable of finding a 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face</a:t>
            </a:r>
            <a:r>
              <a:rPr lang="en-US" b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within an image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 </a:t>
            </a:r>
            <a:r>
              <a:rPr lang="en-US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facial recognition system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is a technology capable of </a:t>
            </a:r>
            <a:r>
              <a:rPr 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Identification of human individuals"/>
              </a:rPr>
              <a:t>identifying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or </a:t>
            </a:r>
            <a:r>
              <a:rPr 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Authentication"/>
              </a:rPr>
              <a:t>verifying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 person from a </a:t>
            </a:r>
            <a:r>
              <a:rPr 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Digital image"/>
              </a:rPr>
              <a:t>digital image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or a </a:t>
            </a:r>
            <a:r>
              <a:rPr lang="en-US" b="0" i="0" u="none" strike="noStrike" dirty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Film frame"/>
              </a:rPr>
              <a:t>video frame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from a video source (source: </a:t>
            </a:r>
            <a:r>
              <a:rPr lang="en-US" dirty="0">
                <a:hlinkClick r:id="rId6"/>
              </a:rPr>
              <a:t>https://en.wikipedia.org/wiki/Facial_recognition_system</a:t>
            </a:r>
            <a:r>
              <a:rPr lang="en-US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64869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32F3-9A30-4B64-8133-3B913847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2994B-48BA-4BAE-9E03-5D9B3A836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Initially started in 1960s. Very inaccurate and required human intervention (to tell the computer, for example, where the eye and mouth are located)</a:t>
            </a:r>
          </a:p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Mid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1990s, used in some businesses such as airports</a:t>
            </a:r>
          </a:p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Mid 2000s, able to 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outperform humans</a:t>
            </a:r>
          </a:p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2020: Clearview AI: 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Technology company that provides facial recognition to governments, private companies, individuals, </a:t>
            </a:r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etc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(e.g. a “facial recognition for hire”)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297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32F3-9A30-4B64-8133-3B913847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Activity: 5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2994B-48BA-4BAE-9E03-5D9B3A836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Brainstorm some applications (e.g. pros) of facial recognition</a:t>
            </a:r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49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32F3-9A30-4B64-8133-3B913847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2994B-48BA-4BAE-9E03-5D9B3A836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Law Enforcement / Security Systems</a:t>
            </a:r>
          </a:p>
          <a:p>
            <a:pPr lvl="1"/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Detect when people enter a certain area and can detect someone who should not be there (</a:t>
            </a:r>
            <a:r>
              <a:rPr lang="en-US" dirty="0">
                <a:hlinkClick r:id="rId2"/>
              </a:rPr>
              <a:t>https://www.wired.com/story/delicate-ethics-facial-recognition-schools/</a:t>
            </a:r>
            <a:r>
              <a:rPr lang="en-US" dirty="0"/>
              <a:t>)</a:t>
            </a:r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lvl="1"/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Determine identification of a given face, </a:t>
            </a:r>
            <a:r>
              <a:rPr lang="en-US" dirty="0" err="1">
                <a:solidFill>
                  <a:srgbClr val="202122"/>
                </a:solidFill>
                <a:latin typeface="Arial" panose="020B0604020202020204" pitchFamily="34" charset="0"/>
              </a:rPr>
              <a:t>etc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Social Media</a:t>
            </a: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Voter Fraud Detection (prevent multiple voters in 2000 Mexican election)</a:t>
            </a:r>
          </a:p>
        </p:txBody>
      </p:sp>
    </p:spTree>
    <p:extLst>
      <p:ext uri="{BB962C8B-B14F-4D97-AF65-F5344CB8AC3E}">
        <p14:creationId xmlns:p14="http://schemas.microsoft.com/office/powerpoint/2010/main" val="3242224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32F3-9A30-4B64-8133-3B913847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Activity: 5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2994B-48BA-4BAE-9E03-5D9B3A836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Brainstorm some concerns (e.g. cons) related to facial recognition</a:t>
            </a:r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88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32F3-9A30-4B64-8133-3B913847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Concerns /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2994B-48BA-4BAE-9E03-5D9B3A836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Lowering the threshold of the burden of proof</a:t>
            </a: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Unfairly targets ethnicities: For example, some databases contain images of people arrested but not convicted. (</a:t>
            </a:r>
            <a:r>
              <a:rPr lang="en-US" dirty="0">
                <a:hlinkClick r:id="rId2"/>
              </a:rPr>
              <a:t>https://www.bbc.co.uk/news/uk-41262064</a:t>
            </a:r>
            <a:r>
              <a:rPr lang="en-US" dirty="0"/>
              <a:t>)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Lack of Privacy (aka Big Brother)</a:t>
            </a:r>
          </a:p>
          <a:p>
            <a:pPr lvl="1"/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Increased 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targeted advertisement</a:t>
            </a:r>
          </a:p>
          <a:p>
            <a:pPr lvl="1"/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Data stored insecurely and susceptible to hacking</a:t>
            </a:r>
          </a:p>
          <a:p>
            <a:pPr lvl="1"/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Used by governments to suppress opposition (for example: punishing protesters)</a:t>
            </a: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Imperfect technology being treated as perfect</a:t>
            </a:r>
          </a:p>
          <a:p>
            <a:pPr lvl="1"/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Biases: Often technology works better or worse on specific subsets of people based on their ethnicity (</a:t>
            </a:r>
            <a:r>
              <a:rPr lang="en-US" dirty="0">
                <a:hlinkClick r:id="rId3"/>
              </a:rPr>
              <a:t>https://www.wired.com/story/best-algorithms-struggle-recognize-black-faces-equally/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No ability to “opt out” : People (including parents) post pictures of other people</a:t>
            </a:r>
          </a:p>
        </p:txBody>
      </p:sp>
    </p:spTree>
    <p:extLst>
      <p:ext uri="{BB962C8B-B14F-4D97-AF65-F5344CB8AC3E}">
        <p14:creationId xmlns:p14="http://schemas.microsoft.com/office/powerpoint/2010/main" val="1886729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32F3-9A30-4B64-8133-3B913847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Legal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2994B-48BA-4BAE-9E03-5D9B3A836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Generally not very regulated in Canada or USA</a:t>
            </a:r>
          </a:p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May 2019: San Francisco banned police from using facial recognition software</a:t>
            </a: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May 2020: Boston banned facial recognition of protesters during George Floyd protests</a:t>
            </a:r>
          </a:p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July 2020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: Canadians can </a:t>
            </a:r>
            <a:r>
              <a:rPr lang="en-US" i="1" dirty="0">
                <a:solidFill>
                  <a:srgbClr val="202122"/>
                </a:solidFill>
                <a:latin typeface="Arial" panose="020B0604020202020204" pitchFamily="34" charset="0"/>
              </a:rPr>
              <a:t>opt-out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of Clearview AI, but must send a picture of themselves to do so! (</a:t>
            </a:r>
            <a:r>
              <a:rPr lang="en-US" dirty="0">
                <a:hlinkClick r:id="rId2"/>
              </a:rPr>
              <a:t>https://www.cbc.ca/news/technology/clearview-ai-canadians-can-opt-out-1.5645089</a:t>
            </a:r>
            <a:r>
              <a:rPr lang="en-US" dirty="0"/>
              <a:t>)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120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32F3-9A30-4B64-8133-3B913847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Thought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2994B-48BA-4BAE-9E03-5D9B3A836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Is it ethical for parents to post pictures of their children on Facebook? Is it ethical for Facebook to store these photos?</a:t>
            </a: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CCTVs can be used to catch criminals. However, they can also be used to “catch” protesters. How do we decide where to install CCTVs?</a:t>
            </a:r>
          </a:p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Do software companies have an ethical responsibility?</a:t>
            </a:r>
          </a:p>
          <a:p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Are you worried about this?</a:t>
            </a:r>
          </a:p>
          <a:p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What are some potential concerns about this </a:t>
            </a: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technology for our legal system?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en-US" dirty="0">
              <a:solidFill>
                <a:srgbClr val="2021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60936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{A10EF38D-EBC1-4551-9793-6F0F7E8B4D26}tf33552983</Template>
  <TotalTime>80</TotalTime>
  <Words>652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Franklin Gothic Book</vt:lpstr>
      <vt:lpstr>Franklin Gothic Demi</vt:lpstr>
      <vt:lpstr>Wingdings 2</vt:lpstr>
      <vt:lpstr>DividendVTI</vt:lpstr>
      <vt:lpstr>Facial Recognition</vt:lpstr>
      <vt:lpstr>Facial Recognition : What is IT?</vt:lpstr>
      <vt:lpstr>History</vt:lpstr>
      <vt:lpstr>Activity: 5 minutes</vt:lpstr>
      <vt:lpstr>Applications</vt:lpstr>
      <vt:lpstr>Activity: 5 minutes</vt:lpstr>
      <vt:lpstr>Ethical Concerns / Issues</vt:lpstr>
      <vt:lpstr>Current Legal status</vt:lpstr>
      <vt:lpstr>Questions for Thought</vt:lpstr>
      <vt:lpstr>Activity: (10 minutes)</vt:lpstr>
      <vt:lpstr>Activity: (5 minutes)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Facial Recognition</dc:title>
  <dc:creator>Dan Pomerantz</dc:creator>
  <cp:lastModifiedBy>Dan Pomerantz</cp:lastModifiedBy>
  <cp:revision>18</cp:revision>
  <dcterms:created xsi:type="dcterms:W3CDTF">2020-08-31T17:39:51Z</dcterms:created>
  <dcterms:modified xsi:type="dcterms:W3CDTF">2021-02-10T18:26:17Z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