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80" r:id="rId7"/>
    <p:sldId id="282" r:id="rId8"/>
    <p:sldId id="257" r:id="rId9"/>
    <p:sldId id="271" r:id="rId10"/>
    <p:sldId id="263" r:id="rId11"/>
    <p:sldId id="260" r:id="rId12"/>
    <p:sldId id="261" r:id="rId13"/>
    <p:sldId id="269" r:id="rId14"/>
    <p:sldId id="277" r:id="rId15"/>
    <p:sldId id="278" r:id="rId16"/>
    <p:sldId id="285" r:id="rId17"/>
    <p:sldId id="264" r:id="rId18"/>
    <p:sldId id="258" r:id="rId19"/>
    <p:sldId id="262" r:id="rId20"/>
    <p:sldId id="259" r:id="rId21"/>
    <p:sldId id="276" r:id="rId22"/>
    <p:sldId id="274" r:id="rId23"/>
    <p:sldId id="267" r:id="rId24"/>
    <p:sldId id="270" r:id="rId25"/>
    <p:sldId id="273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FDC"/>
    <a:srgbClr val="4FF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37" autoAdjust="0"/>
  </p:normalViewPr>
  <p:slideViewPr>
    <p:cSldViewPr snapToGrid="0" snapToObjects="1">
      <p:cViewPr varScale="1">
        <p:scale>
          <a:sx n="64" d="100"/>
          <a:sy n="64" d="100"/>
        </p:scale>
        <p:origin x="-13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07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4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9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2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8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DF3B7-ABE3-7B40-AE44-A6616285BD17}" type="datetimeFigureOut">
              <a:rPr lang="en-US" smtClean="0"/>
              <a:t>17-05-18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13C7-148A-D74F-8DD5-49C37E74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9666"/>
            <a:ext cx="7772400" cy="5118333"/>
          </a:xfr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UNIVERSAL DESIGN OF LEARNING </a:t>
            </a: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(U.D.L.)</a:t>
            </a:r>
            <a:b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By: Cathy Nickson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7936" y="5264833"/>
            <a:ext cx="5688633" cy="276999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1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76"/>
            <a:ext cx="8229600" cy="66516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Content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was made relevant and meaningful to their life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Activities changed each week.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Participation was assessed and not ability.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2" name="Picture 1" descr="IMG_113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9334" y="3948643"/>
            <a:ext cx="3007388" cy="245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299" y="274638"/>
            <a:ext cx="6407054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/>
              <a:t>Methods of Representation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</a:rPr>
              <a:t>Information was presented via voice, video or print (computer ,blackboard, Lea, manual)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Power points were created for my course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outlines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(see next slide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) and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theoretical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sessions.  They were put on Lea for students to review.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4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4040"/>
          </a:solidFill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Main objectives of this course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To improve in your Badminton Abilities</a:t>
            </a:r>
          </a:p>
          <a:p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Technical (Strokes)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Tactical ( Strategy)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Physical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Mental</a:t>
            </a: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Attitudinal</a:t>
            </a:r>
          </a:p>
          <a:p>
            <a:endParaRPr lang="en-US" dirty="0"/>
          </a:p>
        </p:txBody>
      </p:sp>
      <p:pic>
        <p:nvPicPr>
          <p:cNvPr id="5" name="Picture 4" descr="BadmintonCarto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3071" y="2633940"/>
            <a:ext cx="3921529" cy="381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2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9584"/>
            <a:ext cx="8229600" cy="5636579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The power points were created with U.D.L principles in mind.</a:t>
            </a: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s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ize of font and type of font.   </a:t>
            </a: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number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of words per line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ontrast text and background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buFontTx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using 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visuals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580" y="3931971"/>
            <a:ext cx="3259760" cy="22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8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0183"/>
            <a:ext cx="8229600" cy="5263027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W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eight training visuals were created for students with mobility issues or those who have lower body injuries.</a:t>
            </a:r>
            <a:endParaRPr lang="en-CA" dirty="0" smtClean="0"/>
          </a:p>
          <a:p>
            <a:pPr marL="0" indent="0">
              <a:buNone/>
            </a:pPr>
            <a:r>
              <a:rPr lang="en-CA" sz="2800" dirty="0" smtClean="0">
                <a:solidFill>
                  <a:srgbClr val="4FFF2C"/>
                </a:solidFill>
                <a:latin typeface="Arial"/>
                <a:cs typeface="Arial"/>
              </a:rPr>
              <a:t> </a:t>
            </a:r>
            <a:endParaRPr lang="en-US" sz="2800" dirty="0" smtClean="0">
              <a:solidFill>
                <a:srgbClr val="4FFF2C"/>
              </a:solidFill>
              <a:latin typeface="Arial"/>
              <a:cs typeface="Arial"/>
            </a:endParaRPr>
          </a:p>
        </p:txBody>
      </p:sp>
      <p:pic>
        <p:nvPicPr>
          <p:cNvPr id="5" name="Picture 4" descr="DSC_011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408" y="2647182"/>
            <a:ext cx="2329617" cy="2822097"/>
          </a:xfrm>
          <a:prstGeom prst="rect">
            <a:avLst/>
          </a:prstGeom>
        </p:spPr>
      </p:pic>
      <p:pic>
        <p:nvPicPr>
          <p:cNvPr id="6" name="Picture 5" descr="DSC_009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779" y="2742770"/>
            <a:ext cx="3780723" cy="2566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9728" y="5797438"/>
            <a:ext cx="758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Images belong to Cathy Nickson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39" y="244793"/>
            <a:ext cx="8229600" cy="5936204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Worksheets were created on finger/hand workouts for mobility impaired students.   </a:t>
            </a:r>
          </a:p>
          <a:p>
            <a:pPr marL="514350" indent="-514350">
              <a:buAutoNum type="arabicParenR" startAt="6"/>
            </a:pPr>
            <a:endParaRPr lang="en-CA" dirty="0" smtClean="0">
              <a:solidFill>
                <a:srgbClr val="FFFFFF"/>
              </a:solidFill>
            </a:endParaRPr>
          </a:p>
          <a:p>
            <a:pPr marL="514350" indent="-514350">
              <a:buAutoNum type="arabicParenR" startAt="6"/>
            </a:pPr>
            <a:endParaRPr lang="en-CA" dirty="0" smtClean="0">
              <a:solidFill>
                <a:srgbClr val="FFFFFF"/>
              </a:solidFill>
            </a:endParaRPr>
          </a:p>
        </p:txBody>
      </p:sp>
      <p:pic>
        <p:nvPicPr>
          <p:cNvPr id="7" name="Picture 6" descr="Macintosh HD:Users:cnickson:Desktop:untitled folder:DSC_00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848" y="1836988"/>
            <a:ext cx="2330484" cy="2844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Macintosh HD:Users:cnickson:Desktop:untitled folder:DSC_0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754" y="1818628"/>
            <a:ext cx="2330933" cy="28630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Arrow 8"/>
          <p:cNvSpPr/>
          <p:nvPr/>
        </p:nvSpPr>
        <p:spPr>
          <a:xfrm>
            <a:off x="4140727" y="2699775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864" y="5017163"/>
            <a:ext cx="5610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Images belong to Cathy Nickson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8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9076"/>
            <a:ext cx="8229600" cy="5737312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digital copy of the manual is available to students who need it through the </a:t>
            </a:r>
            <a:r>
              <a:rPr lang="en-US" sz="3600" dirty="0" err="1">
                <a:solidFill>
                  <a:srgbClr val="FFFFFF"/>
                </a:solidFill>
                <a:latin typeface="Arial"/>
                <a:cs typeface="Arial"/>
              </a:rPr>
              <a:t>AccessAbility</a:t>
            </a:r>
            <a:r>
              <a:rPr lang="en-US" sz="3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center.</a:t>
            </a:r>
          </a:p>
          <a:p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Wheel chair exercises and visuals for mobility impaired students will be put in the 109-101 MQ manual </a:t>
            </a:r>
          </a:p>
          <a:p>
            <a:endParaRPr lang="en-CA" sz="2800" dirty="0" smtClean="0">
              <a:solidFill>
                <a:srgbClr val="4FFF2C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1875" y="4450388"/>
            <a:ext cx="1439115" cy="11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0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25" y="301626"/>
            <a:ext cx="8229600" cy="5824538"/>
          </a:xfrm>
        </p:spPr>
        <p:txBody>
          <a:bodyPr/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My course outlines will now  include this statement: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“This is an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inclusive learning environment.  If you experience barriers to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learning or have any concerns, do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not hesitate to discuss them with me.”</a:t>
            </a:r>
            <a:endParaRPr lang="en-CA" sz="28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IMG_11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3208" y="3777033"/>
            <a:ext cx="3113962" cy="209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6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033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There were multiple methods of assessments.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(class participation, written assignments, class worksheets, review test)</a:t>
            </a: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Students were given choices for homework worksheets.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2499" y="333375"/>
            <a:ext cx="492125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/>
              </a:rPr>
              <a:t>Methods of Expression</a:t>
            </a:r>
          </a:p>
        </p:txBody>
      </p:sp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533" y="4381110"/>
            <a:ext cx="1823014" cy="1823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5558" y="6540539"/>
            <a:ext cx="4581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                       http</a:t>
            </a:r>
            <a:r>
              <a:rPr lang="en-US" sz="1200" dirty="0">
                <a:solidFill>
                  <a:schemeClr val="bg1"/>
                </a:solidFill>
              </a:rPr>
              <a:t>://</a:t>
            </a:r>
            <a:r>
              <a:rPr lang="en-US" sz="1200" dirty="0" err="1">
                <a:solidFill>
                  <a:schemeClr val="bg1"/>
                </a:solidFill>
              </a:rPr>
              <a:t>blogs.lt.vt.edu</a:t>
            </a:r>
            <a:r>
              <a:rPr lang="en-US" sz="1200" dirty="0">
                <a:solidFill>
                  <a:schemeClr val="bg1"/>
                </a:solidFill>
              </a:rPr>
              <a:t>/laurak89/files/2014/04/</a:t>
            </a:r>
            <a:r>
              <a:rPr lang="en-US" sz="1200" dirty="0" err="1">
                <a:solidFill>
                  <a:schemeClr val="bg1"/>
                </a:solidFill>
              </a:rPr>
              <a:t>Choice.jpg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2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4884"/>
            <a:ext cx="8229600" cy="5621280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Students could record, write, or video their answers on their assignments.</a:t>
            </a:r>
            <a:endParaRPr lang="en-CA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81" y="2884673"/>
            <a:ext cx="1993724" cy="1993724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938" y="3170253"/>
            <a:ext cx="3037862" cy="1700296"/>
          </a:xfrm>
          <a:prstGeom prst="rect">
            <a:avLst/>
          </a:prstGeom>
        </p:spPr>
      </p:pic>
      <p:pic>
        <p:nvPicPr>
          <p:cNvPr id="6" name="Picture 5" descr="Unknow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8301" y="3006437"/>
            <a:ext cx="1925422" cy="192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83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6728"/>
            <a:ext cx="8229600" cy="4815403"/>
          </a:xfrm>
        </p:spPr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reduce the barriers to learning and take into consideration all types of learners.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8472" y="126336"/>
            <a:ext cx="5733640" cy="830392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 The goal of U.D.L.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 descr="bf29c67d-74c5-4f4b-8ad9-ca43729d419a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30" y="1941548"/>
            <a:ext cx="7772324" cy="3908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102351" y="5772131"/>
            <a:ext cx="243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</a:t>
            </a:r>
            <a:r>
              <a:rPr lang="en-US" dirty="0"/>
              <a:t>//</a:t>
            </a:r>
            <a:r>
              <a:rPr lang="en-US" dirty="0" err="1"/>
              <a:t>spark.adobe.com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9949951" y="5924531"/>
            <a:ext cx="1682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http:</a:t>
            </a:r>
            <a:r>
              <a:rPr lang="en-US" sz="1200" dirty="0">
                <a:solidFill>
                  <a:schemeClr val="bg1"/>
                </a:solidFill>
              </a:rPr>
              <a:t>//</a:t>
            </a:r>
            <a:r>
              <a:rPr lang="en-US" sz="1200" dirty="0" err="1">
                <a:solidFill>
                  <a:schemeClr val="bg1"/>
                </a:solidFill>
              </a:rPr>
              <a:t>spark.adobe.com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9949951" y="5924531"/>
            <a:ext cx="243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</a:t>
            </a:r>
            <a:r>
              <a:rPr lang="en-US" dirty="0"/>
              <a:t>//</a:t>
            </a:r>
            <a:r>
              <a:rPr lang="en-US" dirty="0" err="1"/>
              <a:t>spark.adobe.com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flipV="1">
            <a:off x="1091020" y="5706090"/>
            <a:ext cx="759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9023" y="5924531"/>
            <a:ext cx="6803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/>
              </a:rPr>
              <a:t>https://</a:t>
            </a:r>
            <a:r>
              <a:rPr lang="en-US" sz="1000" dirty="0" err="1">
                <a:solidFill>
                  <a:schemeClr val="bg1"/>
                </a:solidFill>
                <a:latin typeface="Arial"/>
              </a:rPr>
              <a:t>spark.adobe.com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/page/</a:t>
            </a:r>
            <a:r>
              <a:rPr lang="en-US" sz="1000" dirty="0" err="1">
                <a:solidFill>
                  <a:schemeClr val="bg1"/>
                </a:solidFill>
                <a:latin typeface="Arial"/>
              </a:rPr>
              <a:t>pSjTM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/images/bf29c67d-74c5-4f4b-8ad9-ca43729d419a.jpg?asset_id=67ccecb3-cc93-</a:t>
            </a:r>
            <a:r>
              <a:rPr lang="en-US" sz="1000" dirty="0" smtClean="0">
                <a:solidFill>
                  <a:schemeClr val="bg1"/>
                </a:solidFill>
                <a:latin typeface="Arial"/>
              </a:rPr>
              <a:t>4dd6-a8e5</a:t>
            </a:r>
            <a:r>
              <a:rPr lang="en-US" sz="1000" dirty="0">
                <a:solidFill>
                  <a:schemeClr val="bg1"/>
                </a:solidFill>
                <a:latin typeface="Arial"/>
              </a:rPr>
              <a:t>-901d5955d32c&amp;img_etag=8a545a0d3f398bc4af5b01ae7c151be4&amp;size=1024</a:t>
            </a:r>
          </a:p>
        </p:txBody>
      </p:sp>
    </p:spTree>
    <p:extLst>
      <p:ext uri="{BB962C8B-B14F-4D97-AF65-F5344CB8AC3E}">
        <p14:creationId xmlns:p14="http://schemas.microsoft.com/office/powerpoint/2010/main" val="205471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690"/>
            <a:ext cx="8229600" cy="5835473"/>
          </a:xfrm>
          <a:prstGeom prst="actionButtonHelp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Students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were given a choice to take or create a test in order to review the material learned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.  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were multiple types of questions on the test: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(short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answer, true and false, multiple choice, matching etc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</a:p>
          <a:p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Picture 1" descr="BU00949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001" y="4259392"/>
            <a:ext cx="1827481" cy="15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792"/>
            <a:ext cx="8229600" cy="588137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Students could write the test in the classroom, if they needed less distraction.</a:t>
            </a: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Mobility impaired students could have their assistants read the test to them.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Extra time was given so that every student could use it if needed.</a:t>
            </a: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" name="Picture 1" descr="stk19951boj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304" y="4274233"/>
            <a:ext cx="1201478" cy="16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61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902"/>
            <a:ext cx="8229600" cy="57782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Students were given choices of exercises within exercise programs.</a:t>
            </a:r>
          </a:p>
          <a:p>
            <a:endParaRPr lang="en-US" dirty="0"/>
          </a:p>
        </p:txBody>
      </p:sp>
      <p:pic>
        <p:nvPicPr>
          <p:cNvPr id="4" name="Picture 3" descr="Macintosh HD:Users:cnickson:Desktop:untitled folder:DSC_0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83" y="1905084"/>
            <a:ext cx="3540096" cy="303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cnickson:Desktop:untitled folder:DSC_01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048" y="1821212"/>
            <a:ext cx="3616470" cy="3118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56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99869"/>
              </p:ext>
            </p:extLst>
          </p:nvPr>
        </p:nvGraphicFramePr>
        <p:xfrm>
          <a:off x="688524" y="1317983"/>
          <a:ext cx="7998276" cy="4893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6092"/>
                <a:gridCol w="2666092"/>
                <a:gridCol w="2666092"/>
              </a:tblGrid>
              <a:tr h="4893614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Arial"/>
                          <a:cs typeface="Arial"/>
                        </a:rPr>
                        <a:t>Provide</a:t>
                      </a:r>
                      <a:r>
                        <a:rPr lang="en-US" b="0" i="0" baseline="0" dirty="0" smtClean="0">
                          <a:latin typeface="Arial"/>
                          <a:cs typeface="Arial"/>
                        </a:rPr>
                        <a:t> Multiple Means of </a:t>
                      </a:r>
                      <a:r>
                        <a:rPr lang="en-US" sz="1800" b="0" i="0" baseline="0" dirty="0" smtClean="0">
                          <a:solidFill>
                            <a:schemeClr val="bg1"/>
                          </a:solidFill>
                          <a:latin typeface="Arial"/>
                          <a:cs typeface="+mn-cs"/>
                        </a:rPr>
                        <a:t>ENGAGEMENT</a:t>
                      </a:r>
                      <a:endParaRPr lang="en-US" sz="1800" b="0" i="0" baseline="0" dirty="0" smtClean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endParaRPr lang="en-US" baseline="0" dirty="0" smtClean="0"/>
                    </a:p>
                    <a:p>
                      <a:r>
                        <a:rPr lang="en-US" b="1" i="0" baseline="0" dirty="0" smtClean="0">
                          <a:latin typeface="+mn-lt"/>
                        </a:rPr>
                        <a:t>*****************</a:t>
                      </a:r>
                      <a:endParaRPr lang="en-US" b="0" i="0" dirty="0" smtClean="0">
                        <a:latin typeface="Arial"/>
                      </a:endParaRPr>
                    </a:p>
                    <a:p>
                      <a:endParaRPr lang="en-US" sz="2400" b="0" i="0" dirty="0" smtClean="0">
                        <a:latin typeface="Arial"/>
                      </a:endParaRPr>
                    </a:p>
                    <a:p>
                      <a:r>
                        <a:rPr lang="en-US" sz="2400" b="0" i="0" dirty="0" smtClean="0">
                          <a:latin typeface="Arial"/>
                        </a:rPr>
                        <a:t>Motivate and stimulate the students</a:t>
                      </a:r>
                      <a:r>
                        <a:rPr lang="en-US" sz="2400" b="0" i="0" baseline="0" dirty="0" smtClean="0">
                          <a:latin typeface="Arial"/>
                        </a:rPr>
                        <a:t> so that they are engaged in the learning process.</a:t>
                      </a:r>
                    </a:p>
                    <a:p>
                      <a:endParaRPr lang="en-US" sz="2400" b="0" i="0" baseline="0" dirty="0" smtClean="0">
                        <a:latin typeface="Arial"/>
                      </a:endParaRPr>
                    </a:p>
                    <a:p>
                      <a:endParaRPr lang="en-US" sz="2400" b="0" i="0" dirty="0">
                        <a:latin typeface="Arial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Arial"/>
                          <a:cs typeface="Arial"/>
                        </a:rPr>
                        <a:t>Provide Multiple</a:t>
                      </a:r>
                      <a:r>
                        <a:rPr lang="en-US" b="0" i="0" baseline="0" dirty="0" smtClean="0">
                          <a:latin typeface="Arial"/>
                          <a:cs typeface="Arial"/>
                        </a:rPr>
                        <a:t> Means of </a:t>
                      </a:r>
                      <a:r>
                        <a:rPr lang="en-US" sz="1800" b="0" i="0" baseline="0" dirty="0" smtClean="0">
                          <a:latin typeface="Arial"/>
                          <a:cs typeface="Arial"/>
                        </a:rPr>
                        <a:t>REPRESENTATION</a:t>
                      </a:r>
                      <a:endParaRPr lang="en-US" sz="1800" b="0" i="0" baseline="0" dirty="0" smtClean="0">
                        <a:latin typeface="Arial"/>
                      </a:endParaRP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********************</a:t>
                      </a:r>
                    </a:p>
                    <a:p>
                      <a:endParaRPr lang="en-US" b="0" i="0" baseline="0" dirty="0" smtClean="0">
                        <a:latin typeface="Arial"/>
                      </a:endParaRPr>
                    </a:p>
                    <a:p>
                      <a:r>
                        <a:rPr lang="en-US" sz="2400" b="0" i="0" baseline="0" dirty="0" smtClean="0">
                          <a:latin typeface="Arial"/>
                        </a:rPr>
                        <a:t>Present information in different formats to the students.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Arial"/>
                          <a:cs typeface="Arial"/>
                        </a:rPr>
                        <a:t>Pro</a:t>
                      </a:r>
                      <a:r>
                        <a:rPr lang="en-US" b="0" i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vide Multiple</a:t>
                      </a:r>
                      <a:r>
                        <a:rPr lang="en-US" b="0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Means of </a:t>
                      </a:r>
                      <a:r>
                        <a:rPr lang="en-US" sz="1800" b="0" i="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ACTION &amp; EXPRESSION</a:t>
                      </a:r>
                      <a:endParaRPr lang="en-US" sz="1800" b="0" i="0" baseline="0" dirty="0" smtClean="0">
                        <a:latin typeface="Arial"/>
                      </a:endParaRPr>
                    </a:p>
                    <a:p>
                      <a:r>
                        <a:rPr lang="en-US" b="0" i="0" baseline="0" dirty="0" smtClean="0">
                          <a:latin typeface="Arial"/>
                        </a:rPr>
                        <a:t>**************************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sz="2400" b="0" i="0" baseline="0" dirty="0" smtClean="0">
                          <a:latin typeface="Arial"/>
                        </a:rPr>
                        <a:t>Provide different options to the students to demonstrate learning.</a:t>
                      </a:r>
                    </a:p>
                    <a:p>
                      <a:endParaRPr lang="en-US" sz="2400" b="0" i="0" baseline="0" dirty="0" smtClean="0">
                        <a:latin typeface="Arial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080877" y="566922"/>
            <a:ext cx="4360661" cy="646331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</a:rPr>
              <a:t>Principles of U.D.L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Arial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28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799" y="274638"/>
            <a:ext cx="4070097" cy="11430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MY  GOAL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125"/>
            <a:ext cx="8229600" cy="4242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 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..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o consider the needs and abilities of all of my students and remove the barriers to learning in my resistance training course.</a:t>
            </a:r>
            <a:endParaRPr lang="en-CA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" name="Picture 3" descr="This is a picture of students in a wheel chair as well as able bodied girls and boys of different ethnic backgrounds." title="A picture of young peopl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95" y="3559172"/>
            <a:ext cx="4493800" cy="227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479" y="313126"/>
            <a:ext cx="6796518" cy="11430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Barriers To Learning in P.E Classes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Language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skills   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         * Visual Impairment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Hearing 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oss                   * Mobility Issues                       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Physical injury                * Cultural background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Attention disorders         * Social skills</a:t>
            </a: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Motivational level </a:t>
            </a:r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           * Anxiety levels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Learning disabilities        * Mobility Issues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Arial"/>
                <a:cs typeface="Arial"/>
              </a:rPr>
              <a:t>Neurological disorders    * Age</a:t>
            </a: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542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25" y="401638"/>
            <a:ext cx="5683251" cy="613884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Methods of Engagement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16"/>
            <a:ext cx="8229600" cy="4864994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 I incorporated more fun activities into the class. i.e. scavenger hunts, star fitness, card workouts, partner workouts, team workouts,  name workouts, sally squats.</a:t>
            </a:r>
          </a:p>
        </p:txBody>
      </p:sp>
      <p:pic>
        <p:nvPicPr>
          <p:cNvPr id="4" name="Picture 3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113" y="4024939"/>
            <a:ext cx="3648803" cy="20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15" y="238461"/>
            <a:ext cx="8229600" cy="5713077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Exercise programs were designed based on individual needs and abilities.</a:t>
            </a:r>
            <a:endParaRPr lang="en-US" sz="2800" dirty="0" smtClean="0">
              <a:solidFill>
                <a:srgbClr val="4FFF2C"/>
              </a:solidFill>
              <a:latin typeface="Arial"/>
              <a:cs typeface="Arial"/>
            </a:endParaRPr>
          </a:p>
        </p:txBody>
      </p:sp>
      <p:pic>
        <p:nvPicPr>
          <p:cNvPr id="6" name="Picture 5" descr="DSC_009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90" y="2012918"/>
            <a:ext cx="4076300" cy="3366590"/>
          </a:xfrm>
          <a:prstGeom prst="rect">
            <a:avLst/>
          </a:prstGeom>
        </p:spPr>
      </p:pic>
      <p:pic>
        <p:nvPicPr>
          <p:cNvPr id="7" name="Picture 6" descr="DSC_014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4337" y="2012918"/>
            <a:ext cx="3894925" cy="336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7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1381"/>
            <a:ext cx="8229600" cy="4028308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/>
                <a:cs typeface="Arial"/>
              </a:rPr>
              <a:t>Equipment was purchased for all students.</a:t>
            </a:r>
          </a:p>
        </p:txBody>
      </p:sp>
      <p:pic>
        <p:nvPicPr>
          <p:cNvPr id="2" name="Picture 1" descr="IMG_10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035221"/>
            <a:ext cx="4011913" cy="2731024"/>
          </a:xfrm>
          <a:prstGeom prst="rect">
            <a:avLst/>
          </a:prstGeom>
        </p:spPr>
      </p:pic>
      <p:pic>
        <p:nvPicPr>
          <p:cNvPr id="4" name="Picture 3" descr="IMG_06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989" y="2035221"/>
            <a:ext cx="3461938" cy="2731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203" y="4922800"/>
            <a:ext cx="389102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Lighter weights, </a:t>
            </a:r>
            <a:r>
              <a:rPr lang="en-US" sz="2400" dirty="0" err="1" smtClean="0">
                <a:solidFill>
                  <a:schemeClr val="bg1"/>
                </a:solidFill>
                <a:latin typeface="Arial"/>
                <a:cs typeface="Arial"/>
              </a:rPr>
              <a:t>pilate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 bands, wrist weights, tubing, grip strengthener.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138" y="4957590"/>
            <a:ext cx="264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Hand Cycle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08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0376"/>
            <a:ext cx="8229600" cy="6129482"/>
          </a:xfrm>
          <a:solidFill>
            <a:srgbClr val="37609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Students could work out individually or with a partner.</a:t>
            </a:r>
          </a:p>
          <a:p>
            <a:endParaRPr lang="en-U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Group interactions and discussions were   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   encouraged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Picture 4" descr="IMG_0731.jpg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4651424" y="901794"/>
            <a:ext cx="4035376" cy="2413799"/>
          </a:xfrm>
          <a:prstGeom prst="rect">
            <a:avLst/>
          </a:prstGeom>
        </p:spPr>
      </p:pic>
      <p:pic>
        <p:nvPicPr>
          <p:cNvPr id="6" name="Picture 5" descr="IMG_110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6996" y="3743677"/>
            <a:ext cx="3438338" cy="23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945F716091314888F665E428AF9550" ma:contentTypeVersion="0" ma:contentTypeDescription="Create a new document." ma:contentTypeScope="" ma:versionID="0ffc8cb46d066d28969127168dd2a66c">
  <xsd:schema xmlns:xsd="http://www.w3.org/2001/XMLSchema" xmlns:xs="http://www.w3.org/2001/XMLSchema" xmlns:p="http://schemas.microsoft.com/office/2006/metadata/properties" xmlns:ns2="c668bfc0-164f-46a7-8694-de4aebb6f428" targetNamespace="http://schemas.microsoft.com/office/2006/metadata/properties" ma:root="true" ma:fieldsID="27ffe60d74e4124858c860348026ff89" ns2:_="">
    <xsd:import namespace="c668bfc0-164f-46a7-8694-de4aebb6f4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68bfc0-164f-46a7-8694-de4aebb6f42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668bfc0-164f-46a7-8694-de4aebb6f428">42EQDZM7E3ME-74-253</_dlc_DocId>
    <_dlc_DocIdUrl xmlns="c668bfc0-164f-46a7-8694-de4aebb6f428">
      <Url>https://sp.dawsoncollege.qc.ca/UDLDawson/_layouts/15/DocIdRedir.aspx?ID=42EQDZM7E3ME-74-253</Url>
      <Description>42EQDZM7E3ME-74-253</Description>
    </_dlc_DocIdUrl>
  </documentManagement>
</p:properties>
</file>

<file path=customXml/itemProps1.xml><?xml version="1.0" encoding="utf-8"?>
<ds:datastoreItem xmlns:ds="http://schemas.openxmlformats.org/officeDocument/2006/customXml" ds:itemID="{641C7796-95B4-46D4-87A8-38F44FA6ED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68bfc0-164f-46a7-8694-de4aebb6f4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C2587D-FA8A-4F23-B0F1-150E3ADFBC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6121D-3CC7-45AD-BD27-C1FC34DAF3D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62A0D87-1A49-4DC7-8CF4-D3E8778F7B2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openxmlformats.org/package/2006/metadata/core-properties"/>
    <ds:schemaRef ds:uri="c668bfc0-164f-46a7-8694-de4aebb6f428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734</Words>
  <Application>Microsoft Macintosh PowerPoint</Application>
  <PresentationFormat>On-screen Show (4:3)</PresentationFormat>
  <Paragraphs>108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UNIVERSAL DESIGN OF LEARNING  (U.D.L.)    By: Cathy Nickson</vt:lpstr>
      <vt:lpstr> The goal of U.D.L.</vt:lpstr>
      <vt:lpstr>PowerPoint Presentation</vt:lpstr>
      <vt:lpstr>MY  GOAL</vt:lpstr>
      <vt:lpstr>Barriers To Learning in P.E Classes</vt:lpstr>
      <vt:lpstr>Methods of Engagement</vt:lpstr>
      <vt:lpstr>PowerPoint Presentation</vt:lpstr>
      <vt:lpstr>PowerPoint Presentation</vt:lpstr>
      <vt:lpstr>PowerPoint Presentation</vt:lpstr>
      <vt:lpstr>PowerPoint Presentation</vt:lpstr>
      <vt:lpstr>Methods of Representation</vt:lpstr>
      <vt:lpstr>Main objectives of this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Dawson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UDL </dc:title>
  <dc:creator>Catherine Nickson</dc:creator>
  <cp:lastModifiedBy>Catherine Soleil</cp:lastModifiedBy>
  <cp:revision>121</cp:revision>
  <dcterms:created xsi:type="dcterms:W3CDTF">2016-09-21T13:26:56Z</dcterms:created>
  <dcterms:modified xsi:type="dcterms:W3CDTF">2017-05-18T16:11:47Z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0x010100D1945F716091314888F665E428AF9550</vt:lpwstr>
  </property>
  <property fmtid="{D5CDD505-2E9C-101B-9397-08002B2CF9AE}" pid="3" name="_dlc_DocIdItemGuid">
    <vt:lpwstr>e60cf8ae-1faf-44d2-bf1b-36c550e90095</vt:lpwstr>
  </property>
</Properties>
</file>