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5"/>
  </p:notesMasterIdLst>
  <p:handoutMasterIdLst>
    <p:handoutMasterId r:id="rId36"/>
  </p:handoutMasterIdLst>
  <p:sldIdLst>
    <p:sldId id="268" r:id="rId5"/>
    <p:sldId id="281" r:id="rId6"/>
    <p:sldId id="280" r:id="rId7"/>
    <p:sldId id="271" r:id="rId8"/>
    <p:sldId id="297" r:id="rId9"/>
    <p:sldId id="296" r:id="rId10"/>
    <p:sldId id="283" r:id="rId11"/>
    <p:sldId id="272" r:id="rId12"/>
    <p:sldId id="279" r:id="rId13"/>
    <p:sldId id="263" r:id="rId14"/>
    <p:sldId id="274" r:id="rId15"/>
    <p:sldId id="278" r:id="rId16"/>
    <p:sldId id="277" r:id="rId17"/>
    <p:sldId id="285" r:id="rId18"/>
    <p:sldId id="262" r:id="rId19"/>
    <p:sldId id="286" r:id="rId20"/>
    <p:sldId id="287" r:id="rId21"/>
    <p:sldId id="288" r:id="rId22"/>
    <p:sldId id="298" r:id="rId23"/>
    <p:sldId id="284" r:id="rId24"/>
    <p:sldId id="293" r:id="rId25"/>
    <p:sldId id="294" r:id="rId26"/>
    <p:sldId id="295" r:id="rId27"/>
    <p:sldId id="299" r:id="rId28"/>
    <p:sldId id="300" r:id="rId29"/>
    <p:sldId id="258" r:id="rId30"/>
    <p:sldId id="282" r:id="rId31"/>
    <p:sldId id="289" r:id="rId32"/>
    <p:sldId id="266" r:id="rId33"/>
    <p:sldId id="27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6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6E4BE3-302A-4EB0-82AC-28A7309C92CA}" v="60" dt="2023-03-03T17:50:31.328"/>
    <p1510:client id="{0AF661AA-C144-4590-90EA-A6BBE1AB86B5}" v="467" dt="2023-03-03T13:04:01.617"/>
    <p1510:client id="{1F10FEE9-ED50-440C-9E62-E029DF908E22}" v="180" dt="2023-02-22T22:24:15.683"/>
    <p1510:client id="{2DFB3A90-2687-4F79-9A1B-690434388495}" v="511" dt="2021-04-22T18:08:55.903"/>
    <p1510:client id="{42E28C52-DAF2-4848-A24B-3B5C7750AD39}" v="129" dt="2023-02-23T20:36:33.154"/>
    <p1510:client id="{4D078810-CB82-4ADC-89A2-46AED1A2B90D}" v="1744" dt="2022-12-12T23:38:39.363"/>
    <p1510:client id="{7BB416AA-9A3C-4D5A-A30E-2DD751691EDC}" v="1374" dt="2021-04-26T15:06:49.957"/>
    <p1510:client id="{A3D20964-33AF-4D70-A96A-EAAB741515A6}" v="1910" dt="2021-04-26T18:05:21.855"/>
    <p1510:client id="{A5ACE181-8C36-4E7A-AA68-1C7F1CD964A3}" v="762" dt="2023-03-02T14:58:27.613"/>
    <p1510:client id="{DFDFB18C-8BC3-48E0-BABC-E2C3C1C38351}" v="605" dt="2022-10-21T20:07:08.763"/>
    <p1510:client id="{F4E7BB8B-188E-4A3D-9138-940604002114}" v="985" dt="2022-12-13T01:31:19.6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Haddad" userId="cd35253c5bcd48e0" providerId="Windows Live" clId="Web-{DFDFB18C-8BC3-48E0-BABC-E2C3C1C38351}"/>
    <pc:docChg chg="addSld delSld modSld">
      <pc:chgData name="Caroline Haddad" userId="cd35253c5bcd48e0" providerId="Windows Live" clId="Web-{DFDFB18C-8BC3-48E0-BABC-E2C3C1C38351}" dt="2022-10-21T20:07:08.763" v="600"/>
      <pc:docMkLst>
        <pc:docMk/>
      </pc:docMkLst>
      <pc:sldChg chg="modSp">
        <pc:chgData name="Caroline Haddad" userId="cd35253c5bcd48e0" providerId="Windows Live" clId="Web-{DFDFB18C-8BC3-48E0-BABC-E2C3C1C38351}" dt="2022-10-21T20:05:46.245" v="597"/>
        <pc:sldMkLst>
          <pc:docMk/>
          <pc:sldMk cId="2811700760" sldId="262"/>
        </pc:sldMkLst>
        <pc:graphicFrameChg chg="mod modGraphic">
          <ac:chgData name="Caroline Haddad" userId="cd35253c5bcd48e0" providerId="Windows Live" clId="Web-{DFDFB18C-8BC3-48E0-BABC-E2C3C1C38351}" dt="2022-10-21T20:05:46.245" v="597"/>
          <ac:graphicFrameMkLst>
            <pc:docMk/>
            <pc:sldMk cId="2811700760" sldId="262"/>
            <ac:graphicFrameMk id="7" creationId="{1107F027-75C1-4E73-B663-0096A583F1A7}"/>
          </ac:graphicFrameMkLst>
        </pc:graphicFrameChg>
      </pc:sldChg>
      <pc:sldChg chg="modSp">
        <pc:chgData name="Caroline Haddad" userId="cd35253c5bcd48e0" providerId="Windows Live" clId="Web-{DFDFB18C-8BC3-48E0-BABC-E2C3C1C38351}" dt="2022-10-21T19:34:28.038" v="75" actId="1076"/>
        <pc:sldMkLst>
          <pc:docMk/>
          <pc:sldMk cId="2370110780" sldId="268"/>
        </pc:sldMkLst>
        <pc:spChg chg="mod">
          <ac:chgData name="Caroline Haddad" userId="cd35253c5bcd48e0" providerId="Windows Live" clId="Web-{DFDFB18C-8BC3-48E0-BABC-E2C3C1C38351}" dt="2022-10-21T19:33:56.647" v="72" actId="20577"/>
          <ac:spMkLst>
            <pc:docMk/>
            <pc:sldMk cId="2370110780" sldId="268"/>
            <ac:spMk id="2" creationId="{00000000-0000-0000-0000-000000000000}"/>
          </ac:spMkLst>
        </pc:spChg>
        <pc:spChg chg="mod">
          <ac:chgData name="Caroline Haddad" userId="cd35253c5bcd48e0" providerId="Windows Live" clId="Web-{DFDFB18C-8BC3-48E0-BABC-E2C3C1C38351}" dt="2022-10-21T19:34:28.038" v="75" actId="1076"/>
          <ac:spMkLst>
            <pc:docMk/>
            <pc:sldMk cId="2370110780" sldId="268"/>
            <ac:spMk id="3" creationId="{00000000-0000-0000-0000-000000000000}"/>
          </ac:spMkLst>
        </pc:spChg>
        <pc:spChg chg="mod">
          <ac:chgData name="Caroline Haddad" userId="cd35253c5bcd48e0" providerId="Windows Live" clId="Web-{DFDFB18C-8BC3-48E0-BABC-E2C3C1C38351}" dt="2022-10-21T19:34:23.382" v="74" actId="1076"/>
          <ac:spMkLst>
            <pc:docMk/>
            <pc:sldMk cId="2370110780" sldId="268"/>
            <ac:spMk id="5" creationId="{7B9236F9-9940-4415-AD03-6937DD26037A}"/>
          </ac:spMkLst>
        </pc:spChg>
        <pc:picChg chg="mod">
          <ac:chgData name="Caroline Haddad" userId="cd35253c5bcd48e0" providerId="Windows Live" clId="Web-{DFDFB18C-8BC3-48E0-BABC-E2C3C1C38351}" dt="2022-10-21T19:32:51.441" v="60" actId="1076"/>
          <ac:picMkLst>
            <pc:docMk/>
            <pc:sldMk cId="2370110780" sldId="268"/>
            <ac:picMk id="4" creationId="{03625AD7-ECF0-43AB-8277-968F096B286A}"/>
          </ac:picMkLst>
        </pc:picChg>
      </pc:sldChg>
      <pc:sldChg chg="addSp modSp new mod modClrScheme chgLayout">
        <pc:chgData name="Caroline Haddad" userId="cd35253c5bcd48e0" providerId="Windows Live" clId="Web-{DFDFB18C-8BC3-48E0-BABC-E2C3C1C38351}" dt="2022-10-21T19:26:16.474" v="26"/>
        <pc:sldMkLst>
          <pc:docMk/>
          <pc:sldMk cId="1359138171" sldId="271"/>
        </pc:sldMkLst>
        <pc:spChg chg="mod ord">
          <ac:chgData name="Caroline Haddad" userId="cd35253c5bcd48e0" providerId="Windows Live" clId="Web-{DFDFB18C-8BC3-48E0-BABC-E2C3C1C38351}" dt="2022-10-21T19:26:16.474" v="26"/>
          <ac:spMkLst>
            <pc:docMk/>
            <pc:sldMk cId="1359138171" sldId="271"/>
            <ac:spMk id="2" creationId="{1BE185B2-917E-5EC8-8BA6-074278D0E4F4}"/>
          </ac:spMkLst>
        </pc:spChg>
        <pc:spChg chg="add mod ord">
          <ac:chgData name="Caroline Haddad" userId="cd35253c5bcd48e0" providerId="Windows Live" clId="Web-{DFDFB18C-8BC3-48E0-BABC-E2C3C1C38351}" dt="2022-10-21T19:26:16.474" v="26"/>
          <ac:spMkLst>
            <pc:docMk/>
            <pc:sldMk cId="1359138171" sldId="271"/>
            <ac:spMk id="3" creationId="{4180D33E-FD66-E6E3-A4CB-3B5A3B954E2A}"/>
          </ac:spMkLst>
        </pc:spChg>
      </pc:sldChg>
      <pc:sldChg chg="modSp new">
        <pc:chgData name="Caroline Haddad" userId="cd35253c5bcd48e0" providerId="Windows Live" clId="Web-{DFDFB18C-8BC3-48E0-BABC-E2C3C1C38351}" dt="2022-10-21T20:02:32.863" v="569" actId="20577"/>
        <pc:sldMkLst>
          <pc:docMk/>
          <pc:sldMk cId="103983418" sldId="272"/>
        </pc:sldMkLst>
        <pc:spChg chg="mod">
          <ac:chgData name="Caroline Haddad" userId="cd35253c5bcd48e0" providerId="Windows Live" clId="Web-{DFDFB18C-8BC3-48E0-BABC-E2C3C1C38351}" dt="2022-10-21T19:49:51.899" v="77" actId="1076"/>
          <ac:spMkLst>
            <pc:docMk/>
            <pc:sldMk cId="103983418" sldId="272"/>
            <ac:spMk id="2" creationId="{48B850DA-1124-2B91-4A04-5C789BF4A903}"/>
          </ac:spMkLst>
        </pc:spChg>
        <pc:spChg chg="mod">
          <ac:chgData name="Caroline Haddad" userId="cd35253c5bcd48e0" providerId="Windows Live" clId="Web-{DFDFB18C-8BC3-48E0-BABC-E2C3C1C38351}" dt="2022-10-21T20:02:32.863" v="569" actId="20577"/>
          <ac:spMkLst>
            <pc:docMk/>
            <pc:sldMk cId="103983418" sldId="272"/>
            <ac:spMk id="3" creationId="{D12AB127-3FB3-C428-CA3B-6226C37CA526}"/>
          </ac:spMkLst>
        </pc:spChg>
      </pc:sldChg>
      <pc:sldChg chg="new">
        <pc:chgData name="Caroline Haddad" userId="cd35253c5bcd48e0" providerId="Windows Live" clId="Web-{DFDFB18C-8BC3-48E0-BABC-E2C3C1C38351}" dt="2022-10-21T20:07:08.763" v="600"/>
        <pc:sldMkLst>
          <pc:docMk/>
          <pc:sldMk cId="1651106531" sldId="273"/>
        </pc:sldMkLst>
      </pc:sldChg>
      <pc:sldChg chg="new del">
        <pc:chgData name="Caroline Haddad" userId="cd35253c5bcd48e0" providerId="Windows Live" clId="Web-{DFDFB18C-8BC3-48E0-BABC-E2C3C1C38351}" dt="2022-10-21T20:06:27.450" v="599"/>
        <pc:sldMkLst>
          <pc:docMk/>
          <pc:sldMk cId="4176417361" sldId="273"/>
        </pc:sldMkLst>
      </pc:sldChg>
    </pc:docChg>
  </pc:docChgLst>
  <pc:docChgLst>
    <pc:chgData name="Caroline Haddad" userId="cd35253c5bcd48e0" providerId="Windows Live" clId="Web-{1F10FEE9-ED50-440C-9E62-E029DF908E22}"/>
    <pc:docChg chg="addSld modSld addMainMaster delMainMaster modMainMaster">
      <pc:chgData name="Caroline Haddad" userId="cd35253c5bcd48e0" providerId="Windows Live" clId="Web-{1F10FEE9-ED50-440C-9E62-E029DF908E22}" dt="2023-02-22T22:24:15.683" v="190" actId="20577"/>
      <pc:docMkLst>
        <pc:docMk/>
      </pc:docMkLst>
      <pc:sldChg chg="modSp mod modClrScheme chgLayout">
        <pc:chgData name="Caroline Haddad" userId="cd35253c5bcd48e0" providerId="Windows Live" clId="Web-{1F10FEE9-ED50-440C-9E62-E029DF908E22}" dt="2023-02-22T22:06:34.272" v="43" actId="1076"/>
        <pc:sldMkLst>
          <pc:docMk/>
          <pc:sldMk cId="2253536949" sldId="258"/>
        </pc:sldMkLst>
        <pc:spChg chg="mod ord">
          <ac:chgData name="Caroline Haddad" userId="cd35253c5bcd48e0" providerId="Windows Live" clId="Web-{1F10FEE9-ED50-440C-9E62-E029DF908E22}" dt="2023-02-22T22:06:34.272" v="43" actId="1076"/>
          <ac:spMkLst>
            <pc:docMk/>
            <pc:sldMk cId="2253536949" sldId="258"/>
            <ac:spMk id="2" creationId="{00000000-0000-0000-0000-000000000000}"/>
          </ac:spMkLst>
        </pc:spChg>
        <pc:spChg chg="mod ord">
          <ac:chgData name="Caroline Haddad" userId="cd35253c5bcd48e0" providerId="Windows Live" clId="Web-{1F10FEE9-ED50-440C-9E62-E029DF908E22}" dt="2023-02-22T22:02:39.749" v="2"/>
          <ac:spMkLst>
            <pc:docMk/>
            <pc:sldMk cId="2253536949" sldId="258"/>
            <ac:spMk id="3" creationId="{00000000-0000-0000-0000-000000000000}"/>
          </ac:spMkLst>
        </pc:spChg>
      </pc:sldChg>
      <pc:sldChg chg="modSp mod modClrScheme chgLayout">
        <pc:chgData name="Caroline Haddad" userId="cd35253c5bcd48e0" providerId="Windows Live" clId="Web-{1F10FEE9-ED50-440C-9E62-E029DF908E22}" dt="2023-02-22T22:02:39.749" v="2"/>
        <pc:sldMkLst>
          <pc:docMk/>
          <pc:sldMk cId="2811700760" sldId="262"/>
        </pc:sldMkLst>
        <pc:spChg chg="mod ord">
          <ac:chgData name="Caroline Haddad" userId="cd35253c5bcd48e0" providerId="Windows Live" clId="Web-{1F10FEE9-ED50-440C-9E62-E029DF908E22}" dt="2023-02-22T22:02:39.749" v="2"/>
          <ac:spMkLst>
            <pc:docMk/>
            <pc:sldMk cId="2811700760" sldId="262"/>
            <ac:spMk id="3" creationId="{00000000-0000-0000-0000-000000000000}"/>
          </ac:spMkLst>
        </pc:spChg>
      </pc:sldChg>
      <pc:sldChg chg="modSp mod modClrScheme chgLayout">
        <pc:chgData name="Caroline Haddad" userId="cd35253c5bcd48e0" providerId="Windows Live" clId="Web-{1F10FEE9-ED50-440C-9E62-E029DF908E22}" dt="2023-02-22T22:02:39.749" v="2"/>
        <pc:sldMkLst>
          <pc:docMk/>
          <pc:sldMk cId="1543295777" sldId="263"/>
        </pc:sldMkLst>
        <pc:spChg chg="mod ord">
          <ac:chgData name="Caroline Haddad" userId="cd35253c5bcd48e0" providerId="Windows Live" clId="Web-{1F10FEE9-ED50-440C-9E62-E029DF908E22}" dt="2023-02-22T22:02:39.749" v="2"/>
          <ac:spMkLst>
            <pc:docMk/>
            <pc:sldMk cId="1543295777" sldId="263"/>
            <ac:spMk id="2" creationId="{00000000-0000-0000-0000-000000000000}"/>
          </ac:spMkLst>
        </pc:spChg>
        <pc:picChg chg="mod ord">
          <ac:chgData name="Caroline Haddad" userId="cd35253c5bcd48e0" providerId="Windows Live" clId="Web-{1F10FEE9-ED50-440C-9E62-E029DF908E22}" dt="2023-02-22T22:02:39.749" v="2"/>
          <ac:picMkLst>
            <pc:docMk/>
            <pc:sldMk cId="1543295777" sldId="263"/>
            <ac:picMk id="7" creationId="{4C621D42-4424-4C66-90EC-3F7605504F12}"/>
          </ac:picMkLst>
        </pc:picChg>
      </pc:sldChg>
      <pc:sldChg chg="modSp mod modClrScheme chgLayout">
        <pc:chgData name="Caroline Haddad" userId="cd35253c5bcd48e0" providerId="Windows Live" clId="Web-{1F10FEE9-ED50-440C-9E62-E029DF908E22}" dt="2023-02-22T22:08:24.260" v="65" actId="14100"/>
        <pc:sldMkLst>
          <pc:docMk/>
          <pc:sldMk cId="2998938184" sldId="266"/>
        </pc:sldMkLst>
        <pc:spChg chg="mod">
          <ac:chgData name="Caroline Haddad" userId="cd35253c5bcd48e0" providerId="Windows Live" clId="Web-{1F10FEE9-ED50-440C-9E62-E029DF908E22}" dt="2023-02-22T22:08:24.260" v="65" actId="14100"/>
          <ac:spMkLst>
            <pc:docMk/>
            <pc:sldMk cId="2998938184" sldId="266"/>
            <ac:spMk id="6" creationId="{0B3DF132-C9A8-4B8A-890E-C887526BDC7D}"/>
          </ac:spMkLst>
        </pc:spChg>
        <pc:picChg chg="mod">
          <ac:chgData name="Caroline Haddad" userId="cd35253c5bcd48e0" providerId="Windows Live" clId="Web-{1F10FEE9-ED50-440C-9E62-E029DF908E22}" dt="2023-02-22T22:08:11.869" v="63" actId="14100"/>
          <ac:picMkLst>
            <pc:docMk/>
            <pc:sldMk cId="2998938184" sldId="266"/>
            <ac:picMk id="5" creationId="{A6F9D63A-1A89-467E-8B69-57C570107DB4}"/>
          </ac:picMkLst>
        </pc:picChg>
      </pc:sldChg>
      <pc:sldChg chg="delSp modSp mod modClrScheme chgLayout">
        <pc:chgData name="Caroline Haddad" userId="cd35253c5bcd48e0" providerId="Windows Live" clId="Web-{1F10FEE9-ED50-440C-9E62-E029DF908E22}" dt="2023-02-22T22:19:19.033" v="147" actId="20577"/>
        <pc:sldMkLst>
          <pc:docMk/>
          <pc:sldMk cId="2370110780" sldId="268"/>
        </pc:sldMkLst>
        <pc:spChg chg="mod ord">
          <ac:chgData name="Caroline Haddad" userId="cd35253c5bcd48e0" providerId="Windows Live" clId="Web-{1F10FEE9-ED50-440C-9E62-E029DF908E22}" dt="2023-02-22T22:18:38.437" v="137" actId="1076"/>
          <ac:spMkLst>
            <pc:docMk/>
            <pc:sldMk cId="2370110780" sldId="268"/>
            <ac:spMk id="2" creationId="{00000000-0000-0000-0000-000000000000}"/>
          </ac:spMkLst>
        </pc:spChg>
        <pc:spChg chg="mod ord">
          <ac:chgData name="Caroline Haddad" userId="cd35253c5bcd48e0" providerId="Windows Live" clId="Web-{1F10FEE9-ED50-440C-9E62-E029DF908E22}" dt="2023-02-22T22:19:19.033" v="147" actId="20577"/>
          <ac:spMkLst>
            <pc:docMk/>
            <pc:sldMk cId="2370110780" sldId="268"/>
            <ac:spMk id="3" creationId="{00000000-0000-0000-0000-000000000000}"/>
          </ac:spMkLst>
        </pc:spChg>
        <pc:picChg chg="del mod">
          <ac:chgData name="Caroline Haddad" userId="cd35253c5bcd48e0" providerId="Windows Live" clId="Web-{1F10FEE9-ED50-440C-9E62-E029DF908E22}" dt="2023-02-22T22:17:47.623" v="130"/>
          <ac:picMkLst>
            <pc:docMk/>
            <pc:sldMk cId="2370110780" sldId="268"/>
            <ac:picMk id="4" creationId="{F80F8A10-6C4C-5E61-7D48-AE2DB7134610}"/>
          </ac:picMkLst>
        </pc:picChg>
        <pc:picChg chg="mod">
          <ac:chgData name="Caroline Haddad" userId="cd35253c5bcd48e0" providerId="Windows Live" clId="Web-{1F10FEE9-ED50-440C-9E62-E029DF908E22}" dt="2023-02-22T22:18:50.735" v="139" actId="1076"/>
          <ac:picMkLst>
            <pc:docMk/>
            <pc:sldMk cId="2370110780" sldId="268"/>
            <ac:picMk id="6" creationId="{D9E88F12-3E6B-E7CE-417A-A96C9A5E9E5B}"/>
          </ac:picMkLst>
        </pc:picChg>
      </pc:sldChg>
      <pc:sldChg chg="modSp mod modClrScheme chgLayout">
        <pc:chgData name="Caroline Haddad" userId="cd35253c5bcd48e0" providerId="Windows Live" clId="Web-{1F10FEE9-ED50-440C-9E62-E029DF908E22}" dt="2023-02-22T22:02:39.749" v="2"/>
        <pc:sldMkLst>
          <pc:docMk/>
          <pc:sldMk cId="1359138171" sldId="271"/>
        </pc:sldMkLst>
        <pc:spChg chg="mod ord">
          <ac:chgData name="Caroline Haddad" userId="cd35253c5bcd48e0" providerId="Windows Live" clId="Web-{1F10FEE9-ED50-440C-9E62-E029DF908E22}" dt="2023-02-22T22:02:39.749" v="2"/>
          <ac:spMkLst>
            <pc:docMk/>
            <pc:sldMk cId="1359138171" sldId="271"/>
            <ac:spMk id="2" creationId="{1BE185B2-917E-5EC8-8BA6-074278D0E4F4}"/>
          </ac:spMkLst>
        </pc:spChg>
        <pc:spChg chg="mod ord">
          <ac:chgData name="Caroline Haddad" userId="cd35253c5bcd48e0" providerId="Windows Live" clId="Web-{1F10FEE9-ED50-440C-9E62-E029DF908E22}" dt="2023-02-22T22:02:39.749" v="2"/>
          <ac:spMkLst>
            <pc:docMk/>
            <pc:sldMk cId="1359138171" sldId="271"/>
            <ac:spMk id="3" creationId="{4180D33E-FD66-E6E3-A4CB-3B5A3B954E2A}"/>
          </ac:spMkLst>
        </pc:spChg>
      </pc:sldChg>
      <pc:sldChg chg="modSp mod modClrScheme chgLayout">
        <pc:chgData name="Caroline Haddad" userId="cd35253c5bcd48e0" providerId="Windows Live" clId="Web-{1F10FEE9-ED50-440C-9E62-E029DF908E22}" dt="2023-02-22T22:02:39.749" v="2"/>
        <pc:sldMkLst>
          <pc:docMk/>
          <pc:sldMk cId="103983418" sldId="272"/>
        </pc:sldMkLst>
        <pc:spChg chg="mod ord">
          <ac:chgData name="Caroline Haddad" userId="cd35253c5bcd48e0" providerId="Windows Live" clId="Web-{1F10FEE9-ED50-440C-9E62-E029DF908E22}" dt="2023-02-22T22:02:39.749" v="2"/>
          <ac:spMkLst>
            <pc:docMk/>
            <pc:sldMk cId="103983418" sldId="272"/>
            <ac:spMk id="3" creationId="{D12AB127-3FB3-C428-CA3B-6226C37CA526}"/>
          </ac:spMkLst>
        </pc:spChg>
      </pc:sldChg>
      <pc:sldChg chg="modSp mod modClrScheme chgLayout">
        <pc:chgData name="Caroline Haddad" userId="cd35253c5bcd48e0" providerId="Windows Live" clId="Web-{1F10FEE9-ED50-440C-9E62-E029DF908E22}" dt="2023-02-22T22:08:39.370" v="67" actId="14100"/>
        <pc:sldMkLst>
          <pc:docMk/>
          <pc:sldMk cId="1651106531" sldId="273"/>
        </pc:sldMkLst>
        <pc:spChg chg="mod ord">
          <ac:chgData name="Caroline Haddad" userId="cd35253c5bcd48e0" providerId="Windows Live" clId="Web-{1F10FEE9-ED50-440C-9E62-E029DF908E22}" dt="2023-02-22T22:02:39.749" v="2"/>
          <ac:spMkLst>
            <pc:docMk/>
            <pc:sldMk cId="1651106531" sldId="273"/>
            <ac:spMk id="2" creationId="{76DB9A51-0E4D-EDA2-6519-97B4FE8E3848}"/>
          </ac:spMkLst>
        </pc:spChg>
        <pc:spChg chg="mod ord">
          <ac:chgData name="Caroline Haddad" userId="cd35253c5bcd48e0" providerId="Windows Live" clId="Web-{1F10FEE9-ED50-440C-9E62-E029DF908E22}" dt="2023-02-22T22:08:39.370" v="67" actId="14100"/>
          <ac:spMkLst>
            <pc:docMk/>
            <pc:sldMk cId="1651106531" sldId="273"/>
            <ac:spMk id="3" creationId="{E7021CA7-72C0-E75E-D1E8-80729FDE3548}"/>
          </ac:spMkLst>
        </pc:spChg>
      </pc:sldChg>
      <pc:sldChg chg="modSp mod modClrScheme chgLayout">
        <pc:chgData name="Caroline Haddad" userId="cd35253c5bcd48e0" providerId="Windows Live" clId="Web-{1F10FEE9-ED50-440C-9E62-E029DF908E22}" dt="2023-02-22T22:02:39.749" v="2"/>
        <pc:sldMkLst>
          <pc:docMk/>
          <pc:sldMk cId="3485362420" sldId="274"/>
        </pc:sldMkLst>
        <pc:spChg chg="mod ord">
          <ac:chgData name="Caroline Haddad" userId="cd35253c5bcd48e0" providerId="Windows Live" clId="Web-{1F10FEE9-ED50-440C-9E62-E029DF908E22}" dt="2023-02-22T22:02:39.749" v="2"/>
          <ac:spMkLst>
            <pc:docMk/>
            <pc:sldMk cId="3485362420" sldId="274"/>
            <ac:spMk id="2" creationId="{070EBE7C-7AAE-437C-6836-917867078BCA}"/>
          </ac:spMkLst>
        </pc:spChg>
        <pc:spChg chg="mod ord">
          <ac:chgData name="Caroline Haddad" userId="cd35253c5bcd48e0" providerId="Windows Live" clId="Web-{1F10FEE9-ED50-440C-9E62-E029DF908E22}" dt="2023-02-22T22:02:39.749" v="2"/>
          <ac:spMkLst>
            <pc:docMk/>
            <pc:sldMk cId="3485362420" sldId="274"/>
            <ac:spMk id="3" creationId="{FF073BE0-6F4E-04CA-35BD-9EE43691D4D8}"/>
          </ac:spMkLst>
        </pc:spChg>
      </pc:sldChg>
      <pc:sldChg chg="mod modClrScheme chgLayout">
        <pc:chgData name="Caroline Haddad" userId="cd35253c5bcd48e0" providerId="Windows Live" clId="Web-{1F10FEE9-ED50-440C-9E62-E029DF908E22}" dt="2023-02-22T22:02:39.749" v="2"/>
        <pc:sldMkLst>
          <pc:docMk/>
          <pc:sldMk cId="2963908382" sldId="276"/>
        </pc:sldMkLst>
      </pc:sldChg>
      <pc:sldChg chg="modSp mod modClrScheme chgLayout">
        <pc:chgData name="Caroline Haddad" userId="cd35253c5bcd48e0" providerId="Windows Live" clId="Web-{1F10FEE9-ED50-440C-9E62-E029DF908E22}" dt="2023-02-22T22:03:30.641" v="6" actId="14100"/>
        <pc:sldMkLst>
          <pc:docMk/>
          <pc:sldMk cId="970823558" sldId="277"/>
        </pc:sldMkLst>
        <pc:spChg chg="mod ord">
          <ac:chgData name="Caroline Haddad" userId="cd35253c5bcd48e0" providerId="Windows Live" clId="Web-{1F10FEE9-ED50-440C-9E62-E029DF908E22}" dt="2023-02-22T22:02:39.749" v="2"/>
          <ac:spMkLst>
            <pc:docMk/>
            <pc:sldMk cId="970823558" sldId="277"/>
            <ac:spMk id="2" creationId="{F16D5D3F-01E2-DC3E-DB03-B5746A8697C8}"/>
          </ac:spMkLst>
        </pc:spChg>
        <pc:spChg chg="mod ord">
          <ac:chgData name="Caroline Haddad" userId="cd35253c5bcd48e0" providerId="Windows Live" clId="Web-{1F10FEE9-ED50-440C-9E62-E029DF908E22}" dt="2023-02-22T22:03:30.641" v="6" actId="14100"/>
          <ac:spMkLst>
            <pc:docMk/>
            <pc:sldMk cId="970823558" sldId="277"/>
            <ac:spMk id="3" creationId="{BA3FEADE-889B-C9B9-7041-350DB7E229D7}"/>
          </ac:spMkLst>
        </pc:spChg>
      </pc:sldChg>
      <pc:sldChg chg="modSp mod modClrScheme chgLayout">
        <pc:chgData name="Caroline Haddad" userId="cd35253c5bcd48e0" providerId="Windows Live" clId="Web-{1F10FEE9-ED50-440C-9E62-E029DF908E22}" dt="2023-02-22T22:02:39.749" v="2"/>
        <pc:sldMkLst>
          <pc:docMk/>
          <pc:sldMk cId="3367683634" sldId="278"/>
        </pc:sldMkLst>
        <pc:spChg chg="mod ord">
          <ac:chgData name="Caroline Haddad" userId="cd35253c5bcd48e0" providerId="Windows Live" clId="Web-{1F10FEE9-ED50-440C-9E62-E029DF908E22}" dt="2023-02-22T22:02:39.749" v="2"/>
          <ac:spMkLst>
            <pc:docMk/>
            <pc:sldMk cId="3367683634" sldId="278"/>
            <ac:spMk id="2" creationId="{D61E1A15-5E8E-2F35-DCF2-C259123CC2A7}"/>
          </ac:spMkLst>
        </pc:spChg>
        <pc:spChg chg="mod ord">
          <ac:chgData name="Caroline Haddad" userId="cd35253c5bcd48e0" providerId="Windows Live" clId="Web-{1F10FEE9-ED50-440C-9E62-E029DF908E22}" dt="2023-02-22T22:02:39.749" v="2"/>
          <ac:spMkLst>
            <pc:docMk/>
            <pc:sldMk cId="3367683634" sldId="278"/>
            <ac:spMk id="3" creationId="{85679D17-BE49-0507-7203-8698B9F4C975}"/>
          </ac:spMkLst>
        </pc:spChg>
      </pc:sldChg>
      <pc:sldChg chg="modSp mod modClrScheme chgLayout">
        <pc:chgData name="Caroline Haddad" userId="cd35253c5bcd48e0" providerId="Windows Live" clId="Web-{1F10FEE9-ED50-440C-9E62-E029DF908E22}" dt="2023-02-22T22:02:39.749" v="2"/>
        <pc:sldMkLst>
          <pc:docMk/>
          <pc:sldMk cId="1222777654" sldId="279"/>
        </pc:sldMkLst>
        <pc:spChg chg="mod ord">
          <ac:chgData name="Caroline Haddad" userId="cd35253c5bcd48e0" providerId="Windows Live" clId="Web-{1F10FEE9-ED50-440C-9E62-E029DF908E22}" dt="2023-02-22T22:02:39.749" v="2"/>
          <ac:spMkLst>
            <pc:docMk/>
            <pc:sldMk cId="1222777654" sldId="279"/>
            <ac:spMk id="2" creationId="{DAB10A7F-7273-409C-E2B6-E5D878B9BC92}"/>
          </ac:spMkLst>
        </pc:spChg>
        <pc:spChg chg="mod ord">
          <ac:chgData name="Caroline Haddad" userId="cd35253c5bcd48e0" providerId="Windows Live" clId="Web-{1F10FEE9-ED50-440C-9E62-E029DF908E22}" dt="2023-02-22T22:02:39.749" v="2"/>
          <ac:spMkLst>
            <pc:docMk/>
            <pc:sldMk cId="1222777654" sldId="279"/>
            <ac:spMk id="3" creationId="{2661075F-3854-3FE7-9807-42666926FFBC}"/>
          </ac:spMkLst>
        </pc:spChg>
      </pc:sldChg>
      <pc:sldChg chg="mod modClrScheme chgLayout">
        <pc:chgData name="Caroline Haddad" userId="cd35253c5bcd48e0" providerId="Windows Live" clId="Web-{1F10FEE9-ED50-440C-9E62-E029DF908E22}" dt="2023-02-22T22:02:39.749" v="2"/>
        <pc:sldMkLst>
          <pc:docMk/>
          <pc:sldMk cId="999049851" sldId="280"/>
        </pc:sldMkLst>
      </pc:sldChg>
      <pc:sldChg chg="modSp mod modClrScheme chgLayout">
        <pc:chgData name="Caroline Haddad" userId="cd35253c5bcd48e0" providerId="Windows Live" clId="Web-{1F10FEE9-ED50-440C-9E62-E029DF908E22}" dt="2023-02-22T22:23:29.619" v="179" actId="1076"/>
        <pc:sldMkLst>
          <pc:docMk/>
          <pc:sldMk cId="3335102958" sldId="281"/>
        </pc:sldMkLst>
        <pc:spChg chg="mod ord">
          <ac:chgData name="Caroline Haddad" userId="cd35253c5bcd48e0" providerId="Windows Live" clId="Web-{1F10FEE9-ED50-440C-9E62-E029DF908E22}" dt="2023-02-22T22:15:54.760" v="121"/>
          <ac:spMkLst>
            <pc:docMk/>
            <pc:sldMk cId="3335102958" sldId="281"/>
            <ac:spMk id="2" creationId="{AF15C99C-E53E-29A8-B0B8-D1A4C7FE7A49}"/>
          </ac:spMkLst>
        </pc:spChg>
        <pc:spChg chg="mod ord">
          <ac:chgData name="Caroline Haddad" userId="cd35253c5bcd48e0" providerId="Windows Live" clId="Web-{1F10FEE9-ED50-440C-9E62-E029DF908E22}" dt="2023-02-22T22:23:29.619" v="179" actId="1076"/>
          <ac:spMkLst>
            <pc:docMk/>
            <pc:sldMk cId="3335102958" sldId="281"/>
            <ac:spMk id="3" creationId="{41923365-A1A6-6FCC-6D7D-B482AA9FAFB0}"/>
          </ac:spMkLst>
        </pc:spChg>
      </pc:sldChg>
      <pc:sldChg chg="modSp mod modClrScheme chgLayout">
        <pc:chgData name="Caroline Haddad" userId="cd35253c5bcd48e0" providerId="Windows Live" clId="Web-{1F10FEE9-ED50-440C-9E62-E029DF908E22}" dt="2023-02-22T22:11:51.955" v="112" actId="20577"/>
        <pc:sldMkLst>
          <pc:docMk/>
          <pc:sldMk cId="1370075756" sldId="282"/>
        </pc:sldMkLst>
        <pc:spChg chg="mod ord">
          <ac:chgData name="Caroline Haddad" userId="cd35253c5bcd48e0" providerId="Windows Live" clId="Web-{1F10FEE9-ED50-440C-9E62-E029DF908E22}" dt="2023-02-22T22:11:51.955" v="112" actId="20577"/>
          <ac:spMkLst>
            <pc:docMk/>
            <pc:sldMk cId="1370075756" sldId="282"/>
            <ac:spMk id="3" creationId="{57428404-4808-03A1-0BCF-5F6961EB2491}"/>
          </ac:spMkLst>
        </pc:spChg>
      </pc:sldChg>
      <pc:sldChg chg="modSp mod modClrScheme chgLayout">
        <pc:chgData name="Caroline Haddad" userId="cd35253c5bcd48e0" providerId="Windows Live" clId="Web-{1F10FEE9-ED50-440C-9E62-E029DF908E22}" dt="2023-02-22T22:02:39.749" v="2"/>
        <pc:sldMkLst>
          <pc:docMk/>
          <pc:sldMk cId="3246860653" sldId="283"/>
        </pc:sldMkLst>
        <pc:spChg chg="mod ord">
          <ac:chgData name="Caroline Haddad" userId="cd35253c5bcd48e0" providerId="Windows Live" clId="Web-{1F10FEE9-ED50-440C-9E62-E029DF908E22}" dt="2023-02-22T22:02:39.749" v="2"/>
          <ac:spMkLst>
            <pc:docMk/>
            <pc:sldMk cId="3246860653" sldId="283"/>
            <ac:spMk id="2" creationId="{AA4380B1-FB31-1641-2FE3-81FC1C12A0E2}"/>
          </ac:spMkLst>
        </pc:spChg>
        <pc:spChg chg="mod ord">
          <ac:chgData name="Caroline Haddad" userId="cd35253c5bcd48e0" providerId="Windows Live" clId="Web-{1F10FEE9-ED50-440C-9E62-E029DF908E22}" dt="2023-02-22T22:02:39.749" v="2"/>
          <ac:spMkLst>
            <pc:docMk/>
            <pc:sldMk cId="3246860653" sldId="283"/>
            <ac:spMk id="3" creationId="{C310E063-433A-BA71-E136-0826C946EFA2}"/>
          </ac:spMkLst>
        </pc:spChg>
      </pc:sldChg>
      <pc:sldChg chg="modSp mod modClrScheme chgLayout">
        <pc:chgData name="Caroline Haddad" userId="cd35253c5bcd48e0" providerId="Windows Live" clId="Web-{1F10FEE9-ED50-440C-9E62-E029DF908E22}" dt="2023-02-22T22:02:39.749" v="2"/>
        <pc:sldMkLst>
          <pc:docMk/>
          <pc:sldMk cId="3016387893" sldId="284"/>
        </pc:sldMkLst>
        <pc:spChg chg="mod ord">
          <ac:chgData name="Caroline Haddad" userId="cd35253c5bcd48e0" providerId="Windows Live" clId="Web-{1F10FEE9-ED50-440C-9E62-E029DF908E22}" dt="2023-02-22T22:02:39.749" v="2"/>
          <ac:spMkLst>
            <pc:docMk/>
            <pc:sldMk cId="3016387893" sldId="284"/>
            <ac:spMk id="2" creationId="{92EEAD34-E2E6-179E-31EB-8DFFFAD679A5}"/>
          </ac:spMkLst>
        </pc:spChg>
      </pc:sldChg>
      <pc:sldChg chg="modSp mod modClrScheme chgLayout">
        <pc:chgData name="Caroline Haddad" userId="cd35253c5bcd48e0" providerId="Windows Live" clId="Web-{1F10FEE9-ED50-440C-9E62-E029DF908E22}" dt="2023-02-22T22:03:47.532" v="9" actId="20577"/>
        <pc:sldMkLst>
          <pc:docMk/>
          <pc:sldMk cId="2828784067" sldId="285"/>
        </pc:sldMkLst>
        <pc:spChg chg="mod ord">
          <ac:chgData name="Caroline Haddad" userId="cd35253c5bcd48e0" providerId="Windows Live" clId="Web-{1F10FEE9-ED50-440C-9E62-E029DF908E22}" dt="2023-02-22T22:02:39.749" v="2"/>
          <ac:spMkLst>
            <pc:docMk/>
            <pc:sldMk cId="2828784067" sldId="285"/>
            <ac:spMk id="2" creationId="{2CBE38F4-DB20-51A8-3F8B-59CFEEE4E3A1}"/>
          </ac:spMkLst>
        </pc:spChg>
        <pc:spChg chg="mod ord">
          <ac:chgData name="Caroline Haddad" userId="cd35253c5bcd48e0" providerId="Windows Live" clId="Web-{1F10FEE9-ED50-440C-9E62-E029DF908E22}" dt="2023-02-22T22:03:47.532" v="9" actId="20577"/>
          <ac:spMkLst>
            <pc:docMk/>
            <pc:sldMk cId="2828784067" sldId="285"/>
            <ac:spMk id="3" creationId="{22C661B0-546C-106D-9683-281C81A1B235}"/>
          </ac:spMkLst>
        </pc:spChg>
      </pc:sldChg>
      <pc:sldChg chg="modSp mod modClrScheme chgLayout">
        <pc:chgData name="Caroline Haddad" userId="cd35253c5bcd48e0" providerId="Windows Live" clId="Web-{1F10FEE9-ED50-440C-9E62-E029DF908E22}" dt="2023-02-22T22:04:27.674" v="19" actId="20577"/>
        <pc:sldMkLst>
          <pc:docMk/>
          <pc:sldMk cId="2599265159" sldId="286"/>
        </pc:sldMkLst>
        <pc:spChg chg="mod ord">
          <ac:chgData name="Caroline Haddad" userId="cd35253c5bcd48e0" providerId="Windows Live" clId="Web-{1F10FEE9-ED50-440C-9E62-E029DF908E22}" dt="2023-02-22T22:02:39.749" v="2"/>
          <ac:spMkLst>
            <pc:docMk/>
            <pc:sldMk cId="2599265159" sldId="286"/>
            <ac:spMk id="2" creationId="{BF0A74FE-8D4E-8DF1-82AE-13F976ECDBF0}"/>
          </ac:spMkLst>
        </pc:spChg>
        <pc:spChg chg="mod ord">
          <ac:chgData name="Caroline Haddad" userId="cd35253c5bcd48e0" providerId="Windows Live" clId="Web-{1F10FEE9-ED50-440C-9E62-E029DF908E22}" dt="2023-02-22T22:04:22.111" v="18" actId="20577"/>
          <ac:spMkLst>
            <pc:docMk/>
            <pc:sldMk cId="2599265159" sldId="286"/>
            <ac:spMk id="6" creationId="{5B45F438-31AA-8903-630E-7B0852B0DC97}"/>
          </ac:spMkLst>
        </pc:spChg>
        <pc:spChg chg="mod ord">
          <ac:chgData name="Caroline Haddad" userId="cd35253c5bcd48e0" providerId="Windows Live" clId="Web-{1F10FEE9-ED50-440C-9E62-E029DF908E22}" dt="2023-02-22T22:04:27.674" v="19" actId="20577"/>
          <ac:spMkLst>
            <pc:docMk/>
            <pc:sldMk cId="2599265159" sldId="286"/>
            <ac:spMk id="7" creationId="{D0B5863E-C308-5FD8-E044-76EFACD47977}"/>
          </ac:spMkLst>
        </pc:spChg>
      </pc:sldChg>
      <pc:sldChg chg="modSp mod modClrScheme chgLayout">
        <pc:chgData name="Caroline Haddad" userId="cd35253c5bcd48e0" providerId="Windows Live" clId="Web-{1F10FEE9-ED50-440C-9E62-E029DF908E22}" dt="2023-02-22T22:05:01.285" v="28" actId="20577"/>
        <pc:sldMkLst>
          <pc:docMk/>
          <pc:sldMk cId="2049268531" sldId="287"/>
        </pc:sldMkLst>
        <pc:spChg chg="mod">
          <ac:chgData name="Caroline Haddad" userId="cd35253c5bcd48e0" providerId="Windows Live" clId="Web-{1F10FEE9-ED50-440C-9E62-E029DF908E22}" dt="2023-02-22T22:05:01.285" v="28" actId="20577"/>
          <ac:spMkLst>
            <pc:docMk/>
            <pc:sldMk cId="2049268531" sldId="287"/>
            <ac:spMk id="5" creationId="{AC8CD2EE-25FA-292F-7D41-98CCDEFFB6CA}"/>
          </ac:spMkLst>
        </pc:spChg>
      </pc:sldChg>
      <pc:sldChg chg="modSp mod modClrScheme chgLayout">
        <pc:chgData name="Caroline Haddad" userId="cd35253c5bcd48e0" providerId="Windows Live" clId="Web-{1F10FEE9-ED50-440C-9E62-E029DF908E22}" dt="2023-02-22T22:06:19.287" v="42" actId="20577"/>
        <pc:sldMkLst>
          <pc:docMk/>
          <pc:sldMk cId="4085929998" sldId="288"/>
        </pc:sldMkLst>
        <pc:spChg chg="mod ord">
          <ac:chgData name="Caroline Haddad" userId="cd35253c5bcd48e0" providerId="Windows Live" clId="Web-{1F10FEE9-ED50-440C-9E62-E029DF908E22}" dt="2023-02-22T22:02:39.749" v="2"/>
          <ac:spMkLst>
            <pc:docMk/>
            <pc:sldMk cId="4085929998" sldId="288"/>
            <ac:spMk id="2" creationId="{271CD6E4-DEB7-B74F-8510-EEC9DC5CB599}"/>
          </ac:spMkLst>
        </pc:spChg>
        <pc:spChg chg="mod ord">
          <ac:chgData name="Caroline Haddad" userId="cd35253c5bcd48e0" providerId="Windows Live" clId="Web-{1F10FEE9-ED50-440C-9E62-E029DF908E22}" dt="2023-02-22T22:06:19.287" v="42" actId="20577"/>
          <ac:spMkLst>
            <pc:docMk/>
            <pc:sldMk cId="4085929998" sldId="288"/>
            <ac:spMk id="3" creationId="{2FD03C50-7052-FF62-FD10-3B5D25D43351}"/>
          </ac:spMkLst>
        </pc:spChg>
      </pc:sldChg>
      <pc:sldChg chg="delSp modSp new">
        <pc:chgData name="Caroline Haddad" userId="cd35253c5bcd48e0" providerId="Windows Live" clId="Web-{1F10FEE9-ED50-440C-9E62-E029DF908E22}" dt="2023-02-22T22:12:56.191" v="114" actId="1076"/>
        <pc:sldMkLst>
          <pc:docMk/>
          <pc:sldMk cId="3717995660" sldId="289"/>
        </pc:sldMkLst>
        <pc:spChg chg="del">
          <ac:chgData name="Caroline Haddad" userId="cd35253c5bcd48e0" providerId="Windows Live" clId="Web-{1F10FEE9-ED50-440C-9E62-E029DF908E22}" dt="2023-02-22T22:07:57.400" v="61"/>
          <ac:spMkLst>
            <pc:docMk/>
            <pc:sldMk cId="3717995660" sldId="289"/>
            <ac:spMk id="2" creationId="{3C92EC18-6D2E-3C56-60FC-1D94F85FFCB0}"/>
          </ac:spMkLst>
        </pc:spChg>
        <pc:spChg chg="mod">
          <ac:chgData name="Caroline Haddad" userId="cd35253c5bcd48e0" providerId="Windows Live" clId="Web-{1F10FEE9-ED50-440C-9E62-E029DF908E22}" dt="2023-02-22T22:12:56.191" v="114" actId="1076"/>
          <ac:spMkLst>
            <pc:docMk/>
            <pc:sldMk cId="3717995660" sldId="289"/>
            <ac:spMk id="3" creationId="{3BDAE8B5-5C9C-5A50-040F-9CBB140A0D40}"/>
          </ac:spMkLst>
        </pc:spChg>
      </pc:sldChg>
      <pc:sldChg chg="modSp new">
        <pc:chgData name="Caroline Haddad" userId="cd35253c5bcd48e0" providerId="Windows Live" clId="Web-{1F10FEE9-ED50-440C-9E62-E029DF908E22}" dt="2023-02-22T22:24:15.683" v="190" actId="20577"/>
        <pc:sldMkLst>
          <pc:docMk/>
          <pc:sldMk cId="3948303218" sldId="290"/>
        </pc:sldMkLst>
        <pc:spChg chg="mod">
          <ac:chgData name="Caroline Haddad" userId="cd35253c5bcd48e0" providerId="Windows Live" clId="Web-{1F10FEE9-ED50-440C-9E62-E029DF908E22}" dt="2023-02-22T22:20:01.440" v="153" actId="20577"/>
          <ac:spMkLst>
            <pc:docMk/>
            <pc:sldMk cId="3948303218" sldId="290"/>
            <ac:spMk id="2" creationId="{E7116A45-543C-FD6E-2F4D-FD8F0EEBBC71}"/>
          </ac:spMkLst>
        </pc:spChg>
        <pc:spChg chg="mod">
          <ac:chgData name="Caroline Haddad" userId="cd35253c5bcd48e0" providerId="Windows Live" clId="Web-{1F10FEE9-ED50-440C-9E62-E029DF908E22}" dt="2023-02-22T22:24:15.683" v="190" actId="20577"/>
          <ac:spMkLst>
            <pc:docMk/>
            <pc:sldMk cId="3948303218" sldId="290"/>
            <ac:spMk id="3" creationId="{F69BA978-D539-4705-12A3-F096D228D499}"/>
          </ac:spMkLst>
        </pc:spChg>
      </pc:sldChg>
      <pc:sldChg chg="modSp new">
        <pc:chgData name="Caroline Haddad" userId="cd35253c5bcd48e0" providerId="Windows Live" clId="Web-{1F10FEE9-ED50-440C-9E62-E029DF908E22}" dt="2023-02-22T22:24:12.386" v="189" actId="20577"/>
        <pc:sldMkLst>
          <pc:docMk/>
          <pc:sldMk cId="2284598152" sldId="291"/>
        </pc:sldMkLst>
        <pc:spChg chg="mod">
          <ac:chgData name="Caroline Haddad" userId="cd35253c5bcd48e0" providerId="Windows Live" clId="Web-{1F10FEE9-ED50-440C-9E62-E029DF908E22}" dt="2023-02-22T22:24:05.761" v="188" actId="20577"/>
          <ac:spMkLst>
            <pc:docMk/>
            <pc:sldMk cId="2284598152" sldId="291"/>
            <ac:spMk id="2" creationId="{3C5298B1-BA37-AA82-0846-DA1BB4ECD80D}"/>
          </ac:spMkLst>
        </pc:spChg>
        <pc:spChg chg="mod">
          <ac:chgData name="Caroline Haddad" userId="cd35253c5bcd48e0" providerId="Windows Live" clId="Web-{1F10FEE9-ED50-440C-9E62-E029DF908E22}" dt="2023-02-22T22:24:12.386" v="189" actId="20577"/>
          <ac:spMkLst>
            <pc:docMk/>
            <pc:sldMk cId="2284598152" sldId="291"/>
            <ac:spMk id="3" creationId="{4269DAD2-BC5A-EE46-EF38-1F9AF89C4BA7}"/>
          </ac:spMkLst>
        </pc:spChg>
      </pc:sldChg>
      <pc:sldMasterChg chg="del delSldLayout">
        <pc:chgData name="Caroline Haddad" userId="cd35253c5bcd48e0" providerId="Windows Live" clId="Web-{1F10FEE9-ED50-440C-9E62-E029DF908E22}" dt="2023-02-22T22:02:12.326" v="0"/>
        <pc:sldMasterMkLst>
          <pc:docMk/>
          <pc:sldMasterMk cId="1943259863" sldId="2147483648"/>
        </pc:sldMasterMkLst>
        <pc:sldLayoutChg chg="del">
          <pc:chgData name="Caroline Haddad" userId="cd35253c5bcd48e0" providerId="Windows Live" clId="Web-{1F10FEE9-ED50-440C-9E62-E029DF908E22}" dt="2023-02-22T22:02:12.326" v="0"/>
          <pc:sldLayoutMkLst>
            <pc:docMk/>
            <pc:sldMasterMk cId="1943259863" sldId="2147483648"/>
            <pc:sldLayoutMk cId="798862757" sldId="2147483649"/>
          </pc:sldLayoutMkLst>
        </pc:sldLayoutChg>
        <pc:sldLayoutChg chg="del">
          <pc:chgData name="Caroline Haddad" userId="cd35253c5bcd48e0" providerId="Windows Live" clId="Web-{1F10FEE9-ED50-440C-9E62-E029DF908E22}" dt="2023-02-22T22:02:12.326" v="0"/>
          <pc:sldLayoutMkLst>
            <pc:docMk/>
            <pc:sldMasterMk cId="1943259863" sldId="2147483648"/>
            <pc:sldLayoutMk cId="3112444112" sldId="2147483650"/>
          </pc:sldLayoutMkLst>
        </pc:sldLayoutChg>
        <pc:sldLayoutChg chg="del">
          <pc:chgData name="Caroline Haddad" userId="cd35253c5bcd48e0" providerId="Windows Live" clId="Web-{1F10FEE9-ED50-440C-9E62-E029DF908E22}" dt="2023-02-22T22:02:12.326" v="0"/>
          <pc:sldLayoutMkLst>
            <pc:docMk/>
            <pc:sldMasterMk cId="1943259863" sldId="2147483648"/>
            <pc:sldLayoutMk cId="3506778040" sldId="2147483651"/>
          </pc:sldLayoutMkLst>
        </pc:sldLayoutChg>
        <pc:sldLayoutChg chg="del">
          <pc:chgData name="Caroline Haddad" userId="cd35253c5bcd48e0" providerId="Windows Live" clId="Web-{1F10FEE9-ED50-440C-9E62-E029DF908E22}" dt="2023-02-22T22:02:12.326" v="0"/>
          <pc:sldLayoutMkLst>
            <pc:docMk/>
            <pc:sldMasterMk cId="1943259863" sldId="2147483648"/>
            <pc:sldLayoutMk cId="4044567947" sldId="2147483652"/>
          </pc:sldLayoutMkLst>
        </pc:sldLayoutChg>
        <pc:sldLayoutChg chg="del">
          <pc:chgData name="Caroline Haddad" userId="cd35253c5bcd48e0" providerId="Windows Live" clId="Web-{1F10FEE9-ED50-440C-9E62-E029DF908E22}" dt="2023-02-22T22:02:12.326" v="0"/>
          <pc:sldLayoutMkLst>
            <pc:docMk/>
            <pc:sldMasterMk cId="1943259863" sldId="2147483648"/>
            <pc:sldLayoutMk cId="3397906568" sldId="2147483653"/>
          </pc:sldLayoutMkLst>
        </pc:sldLayoutChg>
        <pc:sldLayoutChg chg="del">
          <pc:chgData name="Caroline Haddad" userId="cd35253c5bcd48e0" providerId="Windows Live" clId="Web-{1F10FEE9-ED50-440C-9E62-E029DF908E22}" dt="2023-02-22T22:02:12.326" v="0"/>
          <pc:sldLayoutMkLst>
            <pc:docMk/>
            <pc:sldMasterMk cId="1943259863" sldId="2147483648"/>
            <pc:sldLayoutMk cId="3238976713" sldId="2147483654"/>
          </pc:sldLayoutMkLst>
        </pc:sldLayoutChg>
        <pc:sldLayoutChg chg="del">
          <pc:chgData name="Caroline Haddad" userId="cd35253c5bcd48e0" providerId="Windows Live" clId="Web-{1F10FEE9-ED50-440C-9E62-E029DF908E22}" dt="2023-02-22T22:02:12.326" v="0"/>
          <pc:sldLayoutMkLst>
            <pc:docMk/>
            <pc:sldMasterMk cId="1943259863" sldId="2147483648"/>
            <pc:sldLayoutMk cId="2146817227" sldId="2147483655"/>
          </pc:sldLayoutMkLst>
        </pc:sldLayoutChg>
        <pc:sldLayoutChg chg="del">
          <pc:chgData name="Caroline Haddad" userId="cd35253c5bcd48e0" providerId="Windows Live" clId="Web-{1F10FEE9-ED50-440C-9E62-E029DF908E22}" dt="2023-02-22T22:02:12.326" v="0"/>
          <pc:sldLayoutMkLst>
            <pc:docMk/>
            <pc:sldMasterMk cId="1943259863" sldId="2147483648"/>
            <pc:sldLayoutMk cId="1667374130" sldId="2147483656"/>
          </pc:sldLayoutMkLst>
        </pc:sldLayoutChg>
        <pc:sldLayoutChg chg="del">
          <pc:chgData name="Caroline Haddad" userId="cd35253c5bcd48e0" providerId="Windows Live" clId="Web-{1F10FEE9-ED50-440C-9E62-E029DF908E22}" dt="2023-02-22T22:02:12.326" v="0"/>
          <pc:sldLayoutMkLst>
            <pc:docMk/>
            <pc:sldMasterMk cId="1943259863" sldId="2147483648"/>
            <pc:sldLayoutMk cId="2977249753" sldId="2147483657"/>
          </pc:sldLayoutMkLst>
        </pc:sldLayoutChg>
        <pc:sldLayoutChg chg="del">
          <pc:chgData name="Caroline Haddad" userId="cd35253c5bcd48e0" providerId="Windows Live" clId="Web-{1F10FEE9-ED50-440C-9E62-E029DF908E22}" dt="2023-02-22T22:02:12.326" v="0"/>
          <pc:sldLayoutMkLst>
            <pc:docMk/>
            <pc:sldMasterMk cId="1943259863" sldId="2147483648"/>
            <pc:sldLayoutMk cId="2477154221" sldId="2147483658"/>
          </pc:sldLayoutMkLst>
        </pc:sldLayoutChg>
        <pc:sldLayoutChg chg="del">
          <pc:chgData name="Caroline Haddad" userId="cd35253c5bcd48e0" providerId="Windows Live" clId="Web-{1F10FEE9-ED50-440C-9E62-E029DF908E22}" dt="2023-02-22T22:02:12.326" v="0"/>
          <pc:sldLayoutMkLst>
            <pc:docMk/>
            <pc:sldMasterMk cId="1943259863" sldId="2147483648"/>
            <pc:sldLayoutMk cId="2524635021" sldId="2147483659"/>
          </pc:sldLayoutMkLst>
        </pc:sldLayoutChg>
      </pc:sldMasterChg>
      <pc:sldMasterChg chg="add del modTransition addSldLayout delSldLayout modSldLayout">
        <pc:chgData name="Caroline Haddad" userId="cd35253c5bcd48e0" providerId="Windows Live" clId="Web-{1F10FEE9-ED50-440C-9E62-E029DF908E22}" dt="2023-02-22T22:02:23.529" v="1"/>
        <pc:sldMasterMkLst>
          <pc:docMk/>
          <pc:sldMasterMk cId="3326055141" sldId="2147483660"/>
        </pc:sldMasterMkLst>
        <pc:sldLayoutChg chg="add del mod replId">
          <pc:chgData name="Caroline Haddad" userId="cd35253c5bcd48e0" providerId="Windows Live" clId="Web-{1F10FEE9-ED50-440C-9E62-E029DF908E22}" dt="2023-02-22T22:02:23.529" v="1"/>
          <pc:sldLayoutMkLst>
            <pc:docMk/>
            <pc:sldMasterMk cId="3326055141" sldId="2147483660"/>
            <pc:sldLayoutMk cId="1006407745" sldId="2147483661"/>
          </pc:sldLayoutMkLst>
        </pc:sldLayoutChg>
        <pc:sldLayoutChg chg="add del mod replId">
          <pc:chgData name="Caroline Haddad" userId="cd35253c5bcd48e0" providerId="Windows Live" clId="Web-{1F10FEE9-ED50-440C-9E62-E029DF908E22}" dt="2023-02-22T22:02:23.529" v="1"/>
          <pc:sldLayoutMkLst>
            <pc:docMk/>
            <pc:sldMasterMk cId="3326055141" sldId="2147483660"/>
            <pc:sldLayoutMk cId="723709900" sldId="2147483662"/>
          </pc:sldLayoutMkLst>
        </pc:sldLayoutChg>
        <pc:sldLayoutChg chg="add del mod replId">
          <pc:chgData name="Caroline Haddad" userId="cd35253c5bcd48e0" providerId="Windows Live" clId="Web-{1F10FEE9-ED50-440C-9E62-E029DF908E22}" dt="2023-02-22T22:02:23.529" v="1"/>
          <pc:sldLayoutMkLst>
            <pc:docMk/>
            <pc:sldMasterMk cId="3326055141" sldId="2147483660"/>
            <pc:sldLayoutMk cId="3752765407" sldId="2147483663"/>
          </pc:sldLayoutMkLst>
        </pc:sldLayoutChg>
        <pc:sldLayoutChg chg="add del mod replId">
          <pc:chgData name="Caroline Haddad" userId="cd35253c5bcd48e0" providerId="Windows Live" clId="Web-{1F10FEE9-ED50-440C-9E62-E029DF908E22}" dt="2023-02-22T22:02:23.529" v="1"/>
          <pc:sldLayoutMkLst>
            <pc:docMk/>
            <pc:sldMasterMk cId="3326055141" sldId="2147483660"/>
            <pc:sldLayoutMk cId="1328973449" sldId="2147483664"/>
          </pc:sldLayoutMkLst>
        </pc:sldLayoutChg>
        <pc:sldLayoutChg chg="add del mod replId">
          <pc:chgData name="Caroline Haddad" userId="cd35253c5bcd48e0" providerId="Windows Live" clId="Web-{1F10FEE9-ED50-440C-9E62-E029DF908E22}" dt="2023-02-22T22:02:23.529" v="1"/>
          <pc:sldLayoutMkLst>
            <pc:docMk/>
            <pc:sldMasterMk cId="3326055141" sldId="2147483660"/>
            <pc:sldLayoutMk cId="3817785213" sldId="2147483665"/>
          </pc:sldLayoutMkLst>
        </pc:sldLayoutChg>
        <pc:sldLayoutChg chg="add del mod replId">
          <pc:chgData name="Caroline Haddad" userId="cd35253c5bcd48e0" providerId="Windows Live" clId="Web-{1F10FEE9-ED50-440C-9E62-E029DF908E22}" dt="2023-02-22T22:02:23.529" v="1"/>
          <pc:sldLayoutMkLst>
            <pc:docMk/>
            <pc:sldMasterMk cId="3326055141" sldId="2147483660"/>
            <pc:sldLayoutMk cId="2005290305" sldId="2147483666"/>
          </pc:sldLayoutMkLst>
        </pc:sldLayoutChg>
        <pc:sldLayoutChg chg="add del mod replId">
          <pc:chgData name="Caroline Haddad" userId="cd35253c5bcd48e0" providerId="Windows Live" clId="Web-{1F10FEE9-ED50-440C-9E62-E029DF908E22}" dt="2023-02-22T22:02:23.529" v="1"/>
          <pc:sldLayoutMkLst>
            <pc:docMk/>
            <pc:sldMasterMk cId="3326055141" sldId="2147483660"/>
            <pc:sldLayoutMk cId="3264096543" sldId="2147483667"/>
          </pc:sldLayoutMkLst>
        </pc:sldLayoutChg>
        <pc:sldLayoutChg chg="add del mod replId">
          <pc:chgData name="Caroline Haddad" userId="cd35253c5bcd48e0" providerId="Windows Live" clId="Web-{1F10FEE9-ED50-440C-9E62-E029DF908E22}" dt="2023-02-22T22:02:23.529" v="1"/>
          <pc:sldLayoutMkLst>
            <pc:docMk/>
            <pc:sldMasterMk cId="3326055141" sldId="2147483660"/>
            <pc:sldLayoutMk cId="1406928359" sldId="2147483668"/>
          </pc:sldLayoutMkLst>
        </pc:sldLayoutChg>
        <pc:sldLayoutChg chg="add del mod replId">
          <pc:chgData name="Caroline Haddad" userId="cd35253c5bcd48e0" providerId="Windows Live" clId="Web-{1F10FEE9-ED50-440C-9E62-E029DF908E22}" dt="2023-02-22T22:02:23.529" v="1"/>
          <pc:sldLayoutMkLst>
            <pc:docMk/>
            <pc:sldMasterMk cId="3326055141" sldId="2147483660"/>
            <pc:sldLayoutMk cId="4258381997" sldId="2147483669"/>
          </pc:sldLayoutMkLst>
        </pc:sldLayoutChg>
        <pc:sldLayoutChg chg="add del mod replId">
          <pc:chgData name="Caroline Haddad" userId="cd35253c5bcd48e0" providerId="Windows Live" clId="Web-{1F10FEE9-ED50-440C-9E62-E029DF908E22}" dt="2023-02-22T22:02:23.529" v="1"/>
          <pc:sldLayoutMkLst>
            <pc:docMk/>
            <pc:sldMasterMk cId="3326055141" sldId="2147483660"/>
            <pc:sldLayoutMk cId="386026531" sldId="2147483670"/>
          </pc:sldLayoutMkLst>
        </pc:sldLayoutChg>
        <pc:sldLayoutChg chg="add del mod replId">
          <pc:chgData name="Caroline Haddad" userId="cd35253c5bcd48e0" providerId="Windows Live" clId="Web-{1F10FEE9-ED50-440C-9E62-E029DF908E22}" dt="2023-02-22T22:02:23.529" v="1"/>
          <pc:sldLayoutMkLst>
            <pc:docMk/>
            <pc:sldMasterMk cId="3326055141" sldId="2147483660"/>
            <pc:sldLayoutMk cId="3670647651" sldId="2147483671"/>
          </pc:sldLayoutMkLst>
        </pc:sldLayoutChg>
      </pc:sldMasterChg>
      <pc:sldMasterChg chg="add del modTransition addSldLayout delSldLayout modSldLayout">
        <pc:chgData name="Caroline Haddad" userId="cd35253c5bcd48e0" providerId="Windows Live" clId="Web-{1F10FEE9-ED50-440C-9E62-E029DF908E22}" dt="2023-02-22T22:02:39.749" v="2"/>
        <pc:sldMasterMkLst>
          <pc:docMk/>
          <pc:sldMasterMk cId="2622736113" sldId="2147483672"/>
        </pc:sldMasterMkLst>
        <pc:sldLayoutChg chg="add del mod replId">
          <pc:chgData name="Caroline Haddad" userId="cd35253c5bcd48e0" providerId="Windows Live" clId="Web-{1F10FEE9-ED50-440C-9E62-E029DF908E22}" dt="2023-02-22T22:02:39.749" v="2"/>
          <pc:sldLayoutMkLst>
            <pc:docMk/>
            <pc:sldMasterMk cId="2622736113" sldId="2147483672"/>
            <pc:sldLayoutMk cId="1964049608" sldId="2147483673"/>
          </pc:sldLayoutMkLst>
        </pc:sldLayoutChg>
        <pc:sldLayoutChg chg="add del mod replId">
          <pc:chgData name="Caroline Haddad" userId="cd35253c5bcd48e0" providerId="Windows Live" clId="Web-{1F10FEE9-ED50-440C-9E62-E029DF908E22}" dt="2023-02-22T22:02:39.749" v="2"/>
          <pc:sldLayoutMkLst>
            <pc:docMk/>
            <pc:sldMasterMk cId="2622736113" sldId="2147483672"/>
            <pc:sldLayoutMk cId="69772029" sldId="2147483674"/>
          </pc:sldLayoutMkLst>
        </pc:sldLayoutChg>
        <pc:sldLayoutChg chg="add del mod replId">
          <pc:chgData name="Caroline Haddad" userId="cd35253c5bcd48e0" providerId="Windows Live" clId="Web-{1F10FEE9-ED50-440C-9E62-E029DF908E22}" dt="2023-02-22T22:02:39.749" v="2"/>
          <pc:sldLayoutMkLst>
            <pc:docMk/>
            <pc:sldMasterMk cId="2622736113" sldId="2147483672"/>
            <pc:sldLayoutMk cId="534669849" sldId="2147483675"/>
          </pc:sldLayoutMkLst>
        </pc:sldLayoutChg>
        <pc:sldLayoutChg chg="add del mod replId">
          <pc:chgData name="Caroline Haddad" userId="cd35253c5bcd48e0" providerId="Windows Live" clId="Web-{1F10FEE9-ED50-440C-9E62-E029DF908E22}" dt="2023-02-22T22:02:39.749" v="2"/>
          <pc:sldLayoutMkLst>
            <pc:docMk/>
            <pc:sldMasterMk cId="2622736113" sldId="2147483672"/>
            <pc:sldLayoutMk cId="1549039218" sldId="2147483676"/>
          </pc:sldLayoutMkLst>
        </pc:sldLayoutChg>
        <pc:sldLayoutChg chg="add del mod replId">
          <pc:chgData name="Caroline Haddad" userId="cd35253c5bcd48e0" providerId="Windows Live" clId="Web-{1F10FEE9-ED50-440C-9E62-E029DF908E22}" dt="2023-02-22T22:02:39.749" v="2"/>
          <pc:sldLayoutMkLst>
            <pc:docMk/>
            <pc:sldMasterMk cId="2622736113" sldId="2147483672"/>
            <pc:sldLayoutMk cId="1588582824" sldId="2147483677"/>
          </pc:sldLayoutMkLst>
        </pc:sldLayoutChg>
        <pc:sldLayoutChg chg="add del mod replId">
          <pc:chgData name="Caroline Haddad" userId="cd35253c5bcd48e0" providerId="Windows Live" clId="Web-{1F10FEE9-ED50-440C-9E62-E029DF908E22}" dt="2023-02-22T22:02:39.749" v="2"/>
          <pc:sldLayoutMkLst>
            <pc:docMk/>
            <pc:sldMasterMk cId="2622736113" sldId="2147483672"/>
            <pc:sldLayoutMk cId="3852901023" sldId="2147483678"/>
          </pc:sldLayoutMkLst>
        </pc:sldLayoutChg>
        <pc:sldLayoutChg chg="add del mod replId">
          <pc:chgData name="Caroline Haddad" userId="cd35253c5bcd48e0" providerId="Windows Live" clId="Web-{1F10FEE9-ED50-440C-9E62-E029DF908E22}" dt="2023-02-22T22:02:39.749" v="2"/>
          <pc:sldLayoutMkLst>
            <pc:docMk/>
            <pc:sldMasterMk cId="2622736113" sldId="2147483672"/>
            <pc:sldLayoutMk cId="1355766099" sldId="2147483679"/>
          </pc:sldLayoutMkLst>
        </pc:sldLayoutChg>
        <pc:sldLayoutChg chg="add del mod replId">
          <pc:chgData name="Caroline Haddad" userId="cd35253c5bcd48e0" providerId="Windows Live" clId="Web-{1F10FEE9-ED50-440C-9E62-E029DF908E22}" dt="2023-02-22T22:02:39.749" v="2"/>
          <pc:sldLayoutMkLst>
            <pc:docMk/>
            <pc:sldMasterMk cId="2622736113" sldId="2147483672"/>
            <pc:sldLayoutMk cId="2593828365" sldId="2147483680"/>
          </pc:sldLayoutMkLst>
        </pc:sldLayoutChg>
        <pc:sldLayoutChg chg="add del mod replId">
          <pc:chgData name="Caroline Haddad" userId="cd35253c5bcd48e0" providerId="Windows Live" clId="Web-{1F10FEE9-ED50-440C-9E62-E029DF908E22}" dt="2023-02-22T22:02:39.749" v="2"/>
          <pc:sldLayoutMkLst>
            <pc:docMk/>
            <pc:sldMasterMk cId="2622736113" sldId="2147483672"/>
            <pc:sldLayoutMk cId="3499153724" sldId="2147483681"/>
          </pc:sldLayoutMkLst>
        </pc:sldLayoutChg>
        <pc:sldLayoutChg chg="add del mod replId">
          <pc:chgData name="Caroline Haddad" userId="cd35253c5bcd48e0" providerId="Windows Live" clId="Web-{1F10FEE9-ED50-440C-9E62-E029DF908E22}" dt="2023-02-22T22:02:39.749" v="2"/>
          <pc:sldLayoutMkLst>
            <pc:docMk/>
            <pc:sldMasterMk cId="2622736113" sldId="2147483672"/>
            <pc:sldLayoutMk cId="1333150490" sldId="2147483682"/>
          </pc:sldLayoutMkLst>
        </pc:sldLayoutChg>
        <pc:sldLayoutChg chg="add del mod replId">
          <pc:chgData name="Caroline Haddad" userId="cd35253c5bcd48e0" providerId="Windows Live" clId="Web-{1F10FEE9-ED50-440C-9E62-E029DF908E22}" dt="2023-02-22T22:02:39.749" v="2"/>
          <pc:sldLayoutMkLst>
            <pc:docMk/>
            <pc:sldMasterMk cId="2622736113" sldId="2147483672"/>
            <pc:sldLayoutMk cId="1951392801" sldId="2147483683"/>
          </pc:sldLayoutMkLst>
        </pc:sldLayoutChg>
      </pc:sldMasterChg>
      <pc:sldMasterChg chg="add modTransition addSldLayout modSldLayout">
        <pc:chgData name="Caroline Haddad" userId="cd35253c5bcd48e0" providerId="Windows Live" clId="Web-{1F10FEE9-ED50-440C-9E62-E029DF908E22}" dt="2023-02-22T22:02:39.749" v="2"/>
        <pc:sldMasterMkLst>
          <pc:docMk/>
          <pc:sldMasterMk cId="1290176418" sldId="2147483684"/>
        </pc:sldMasterMkLst>
        <pc:sldLayoutChg chg="add mod replId">
          <pc:chgData name="Caroline Haddad" userId="cd35253c5bcd48e0" providerId="Windows Live" clId="Web-{1F10FEE9-ED50-440C-9E62-E029DF908E22}" dt="2023-02-22T22:02:39.749" v="2"/>
          <pc:sldLayoutMkLst>
            <pc:docMk/>
            <pc:sldMasterMk cId="1290176418" sldId="2147483684"/>
            <pc:sldLayoutMk cId="2177019106" sldId="2147483685"/>
          </pc:sldLayoutMkLst>
        </pc:sldLayoutChg>
        <pc:sldLayoutChg chg="add mod replId">
          <pc:chgData name="Caroline Haddad" userId="cd35253c5bcd48e0" providerId="Windows Live" clId="Web-{1F10FEE9-ED50-440C-9E62-E029DF908E22}" dt="2023-02-22T22:02:39.749" v="2"/>
          <pc:sldLayoutMkLst>
            <pc:docMk/>
            <pc:sldMasterMk cId="1290176418" sldId="2147483684"/>
            <pc:sldLayoutMk cId="2218035488" sldId="2147483686"/>
          </pc:sldLayoutMkLst>
        </pc:sldLayoutChg>
        <pc:sldLayoutChg chg="add mod replId">
          <pc:chgData name="Caroline Haddad" userId="cd35253c5bcd48e0" providerId="Windows Live" clId="Web-{1F10FEE9-ED50-440C-9E62-E029DF908E22}" dt="2023-02-22T22:02:39.749" v="2"/>
          <pc:sldLayoutMkLst>
            <pc:docMk/>
            <pc:sldMasterMk cId="1290176418" sldId="2147483684"/>
            <pc:sldLayoutMk cId="1767223458" sldId="2147483687"/>
          </pc:sldLayoutMkLst>
        </pc:sldLayoutChg>
        <pc:sldLayoutChg chg="add mod replId">
          <pc:chgData name="Caroline Haddad" userId="cd35253c5bcd48e0" providerId="Windows Live" clId="Web-{1F10FEE9-ED50-440C-9E62-E029DF908E22}" dt="2023-02-22T22:02:39.749" v="2"/>
          <pc:sldLayoutMkLst>
            <pc:docMk/>
            <pc:sldMasterMk cId="1290176418" sldId="2147483684"/>
            <pc:sldLayoutMk cId="2400702951" sldId="2147483688"/>
          </pc:sldLayoutMkLst>
        </pc:sldLayoutChg>
        <pc:sldLayoutChg chg="add mod replId">
          <pc:chgData name="Caroline Haddad" userId="cd35253c5bcd48e0" providerId="Windows Live" clId="Web-{1F10FEE9-ED50-440C-9E62-E029DF908E22}" dt="2023-02-22T22:02:39.749" v="2"/>
          <pc:sldLayoutMkLst>
            <pc:docMk/>
            <pc:sldMasterMk cId="1290176418" sldId="2147483684"/>
            <pc:sldLayoutMk cId="2122119710" sldId="2147483689"/>
          </pc:sldLayoutMkLst>
        </pc:sldLayoutChg>
        <pc:sldLayoutChg chg="add mod replId">
          <pc:chgData name="Caroline Haddad" userId="cd35253c5bcd48e0" providerId="Windows Live" clId="Web-{1F10FEE9-ED50-440C-9E62-E029DF908E22}" dt="2023-02-22T22:02:39.749" v="2"/>
          <pc:sldLayoutMkLst>
            <pc:docMk/>
            <pc:sldMasterMk cId="1290176418" sldId="2147483684"/>
            <pc:sldLayoutMk cId="2601957529" sldId="2147483690"/>
          </pc:sldLayoutMkLst>
        </pc:sldLayoutChg>
        <pc:sldLayoutChg chg="add mod replId">
          <pc:chgData name="Caroline Haddad" userId="cd35253c5bcd48e0" providerId="Windows Live" clId="Web-{1F10FEE9-ED50-440C-9E62-E029DF908E22}" dt="2023-02-22T22:02:39.749" v="2"/>
          <pc:sldLayoutMkLst>
            <pc:docMk/>
            <pc:sldMasterMk cId="1290176418" sldId="2147483684"/>
            <pc:sldLayoutMk cId="259172538" sldId="2147483691"/>
          </pc:sldLayoutMkLst>
        </pc:sldLayoutChg>
        <pc:sldLayoutChg chg="add mod replId">
          <pc:chgData name="Caroline Haddad" userId="cd35253c5bcd48e0" providerId="Windows Live" clId="Web-{1F10FEE9-ED50-440C-9E62-E029DF908E22}" dt="2023-02-22T22:02:39.749" v="2"/>
          <pc:sldLayoutMkLst>
            <pc:docMk/>
            <pc:sldMasterMk cId="1290176418" sldId="2147483684"/>
            <pc:sldLayoutMk cId="3847854714" sldId="2147483692"/>
          </pc:sldLayoutMkLst>
        </pc:sldLayoutChg>
        <pc:sldLayoutChg chg="add mod replId">
          <pc:chgData name="Caroline Haddad" userId="cd35253c5bcd48e0" providerId="Windows Live" clId="Web-{1F10FEE9-ED50-440C-9E62-E029DF908E22}" dt="2023-02-22T22:02:39.749" v="2"/>
          <pc:sldLayoutMkLst>
            <pc:docMk/>
            <pc:sldMasterMk cId="1290176418" sldId="2147483684"/>
            <pc:sldLayoutMk cId="1807164775" sldId="2147483693"/>
          </pc:sldLayoutMkLst>
        </pc:sldLayoutChg>
        <pc:sldLayoutChg chg="add mod replId">
          <pc:chgData name="Caroline Haddad" userId="cd35253c5bcd48e0" providerId="Windows Live" clId="Web-{1F10FEE9-ED50-440C-9E62-E029DF908E22}" dt="2023-02-22T22:02:39.749" v="2"/>
          <pc:sldLayoutMkLst>
            <pc:docMk/>
            <pc:sldMasterMk cId="1290176418" sldId="2147483684"/>
            <pc:sldLayoutMk cId="3153247005" sldId="2147483694"/>
          </pc:sldLayoutMkLst>
        </pc:sldLayoutChg>
        <pc:sldLayoutChg chg="add mod replId">
          <pc:chgData name="Caroline Haddad" userId="cd35253c5bcd48e0" providerId="Windows Live" clId="Web-{1F10FEE9-ED50-440C-9E62-E029DF908E22}" dt="2023-02-22T22:02:39.749" v="2"/>
          <pc:sldLayoutMkLst>
            <pc:docMk/>
            <pc:sldMasterMk cId="1290176418" sldId="2147483684"/>
            <pc:sldLayoutMk cId="1080252514" sldId="2147483695"/>
          </pc:sldLayoutMkLst>
        </pc:sldLayoutChg>
        <pc:sldLayoutChg chg="add mod replId">
          <pc:chgData name="Caroline Haddad" userId="cd35253c5bcd48e0" providerId="Windows Live" clId="Web-{1F10FEE9-ED50-440C-9E62-E029DF908E22}" dt="2023-02-22T22:02:39.749" v="2"/>
          <pc:sldLayoutMkLst>
            <pc:docMk/>
            <pc:sldMasterMk cId="1290176418" sldId="2147483684"/>
            <pc:sldLayoutMk cId="3441309718" sldId="2147483696"/>
          </pc:sldLayoutMkLst>
        </pc:sldLayoutChg>
        <pc:sldLayoutChg chg="add mod replId">
          <pc:chgData name="Caroline Haddad" userId="cd35253c5bcd48e0" providerId="Windows Live" clId="Web-{1F10FEE9-ED50-440C-9E62-E029DF908E22}" dt="2023-02-22T22:02:39.749" v="2"/>
          <pc:sldLayoutMkLst>
            <pc:docMk/>
            <pc:sldMasterMk cId="1290176418" sldId="2147483684"/>
            <pc:sldLayoutMk cId="935234852" sldId="2147483697"/>
          </pc:sldLayoutMkLst>
        </pc:sldLayoutChg>
        <pc:sldLayoutChg chg="add mod replId">
          <pc:chgData name="Caroline Haddad" userId="cd35253c5bcd48e0" providerId="Windows Live" clId="Web-{1F10FEE9-ED50-440C-9E62-E029DF908E22}" dt="2023-02-22T22:02:39.749" v="2"/>
          <pc:sldLayoutMkLst>
            <pc:docMk/>
            <pc:sldMasterMk cId="1290176418" sldId="2147483684"/>
            <pc:sldLayoutMk cId="1184837765" sldId="2147483698"/>
          </pc:sldLayoutMkLst>
        </pc:sldLayoutChg>
        <pc:sldLayoutChg chg="add mod replId">
          <pc:chgData name="Caroline Haddad" userId="cd35253c5bcd48e0" providerId="Windows Live" clId="Web-{1F10FEE9-ED50-440C-9E62-E029DF908E22}" dt="2023-02-22T22:02:39.749" v="2"/>
          <pc:sldLayoutMkLst>
            <pc:docMk/>
            <pc:sldMasterMk cId="1290176418" sldId="2147483684"/>
            <pc:sldLayoutMk cId="872044035" sldId="2147483699"/>
          </pc:sldLayoutMkLst>
        </pc:sldLayoutChg>
        <pc:sldLayoutChg chg="add mod replId">
          <pc:chgData name="Caroline Haddad" userId="cd35253c5bcd48e0" providerId="Windows Live" clId="Web-{1F10FEE9-ED50-440C-9E62-E029DF908E22}" dt="2023-02-22T22:02:39.749" v="2"/>
          <pc:sldLayoutMkLst>
            <pc:docMk/>
            <pc:sldMasterMk cId="1290176418" sldId="2147483684"/>
            <pc:sldLayoutMk cId="4181799525" sldId="2147483700"/>
          </pc:sldLayoutMkLst>
        </pc:sldLayoutChg>
        <pc:sldLayoutChg chg="add mod replId">
          <pc:chgData name="Caroline Haddad" userId="cd35253c5bcd48e0" providerId="Windows Live" clId="Web-{1F10FEE9-ED50-440C-9E62-E029DF908E22}" dt="2023-02-22T22:02:39.749" v="2"/>
          <pc:sldLayoutMkLst>
            <pc:docMk/>
            <pc:sldMasterMk cId="1290176418" sldId="2147483684"/>
            <pc:sldLayoutMk cId="2321373423" sldId="2147483701"/>
          </pc:sldLayoutMkLst>
        </pc:sldLayoutChg>
      </pc:sldMasterChg>
    </pc:docChg>
  </pc:docChgLst>
  <pc:docChgLst>
    <pc:chgData name="Caroline Haddad" userId="cd35253c5bcd48e0" providerId="Windows Live" clId="Web-{0AF661AA-C144-4590-90EA-A6BBE1AB86B5}"/>
    <pc:docChg chg="addSld delSld modSld sldOrd">
      <pc:chgData name="Caroline Haddad" userId="cd35253c5bcd48e0" providerId="Windows Live" clId="Web-{0AF661AA-C144-4590-90EA-A6BBE1AB86B5}" dt="2023-03-03T13:04:01.617" v="518"/>
      <pc:docMkLst>
        <pc:docMk/>
      </pc:docMkLst>
      <pc:sldChg chg="modSp ord">
        <pc:chgData name="Caroline Haddad" userId="cd35253c5bcd48e0" providerId="Windows Live" clId="Web-{0AF661AA-C144-4590-90EA-A6BBE1AB86B5}" dt="2023-03-03T13:04:01.617" v="518"/>
        <pc:sldMkLst>
          <pc:docMk/>
          <pc:sldMk cId="2811700760" sldId="262"/>
        </pc:sldMkLst>
        <pc:graphicFrameChg chg="mod modGraphic">
          <ac:chgData name="Caroline Haddad" userId="cd35253c5bcd48e0" providerId="Windows Live" clId="Web-{0AF661AA-C144-4590-90EA-A6BBE1AB86B5}" dt="2023-03-03T13:04:01.617" v="518"/>
          <ac:graphicFrameMkLst>
            <pc:docMk/>
            <pc:sldMk cId="2811700760" sldId="262"/>
            <ac:graphicFrameMk id="7" creationId="{1107F027-75C1-4E73-B663-0096A583F1A7}"/>
          </ac:graphicFrameMkLst>
        </pc:graphicFrameChg>
      </pc:sldChg>
      <pc:sldChg chg="ord">
        <pc:chgData name="Caroline Haddad" userId="cd35253c5bcd48e0" providerId="Windows Live" clId="Web-{0AF661AA-C144-4590-90EA-A6BBE1AB86B5}" dt="2023-03-02T16:27:57.511" v="33"/>
        <pc:sldMkLst>
          <pc:docMk/>
          <pc:sldMk cId="1359138171" sldId="271"/>
        </pc:sldMkLst>
      </pc:sldChg>
      <pc:sldChg chg="modSp">
        <pc:chgData name="Caroline Haddad" userId="cd35253c5bcd48e0" providerId="Windows Live" clId="Web-{0AF661AA-C144-4590-90EA-A6BBE1AB86B5}" dt="2023-03-02T15:00:54.222" v="2" actId="14100"/>
        <pc:sldMkLst>
          <pc:docMk/>
          <pc:sldMk cId="103983418" sldId="272"/>
        </pc:sldMkLst>
        <pc:spChg chg="mod">
          <ac:chgData name="Caroline Haddad" userId="cd35253c5bcd48e0" providerId="Windows Live" clId="Web-{0AF661AA-C144-4590-90EA-A6BBE1AB86B5}" dt="2023-03-02T15:00:54.222" v="2" actId="14100"/>
          <ac:spMkLst>
            <pc:docMk/>
            <pc:sldMk cId="103983418" sldId="272"/>
            <ac:spMk id="3" creationId="{D12AB127-3FB3-C428-CA3B-6226C37CA526}"/>
          </ac:spMkLst>
        </pc:spChg>
      </pc:sldChg>
      <pc:sldChg chg="del ord">
        <pc:chgData name="Caroline Haddad" userId="cd35253c5bcd48e0" providerId="Windows Live" clId="Web-{0AF661AA-C144-4590-90EA-A6BBE1AB86B5}" dt="2023-03-02T17:25:12.747" v="284"/>
        <pc:sldMkLst>
          <pc:docMk/>
          <pc:sldMk cId="2963908382" sldId="276"/>
        </pc:sldMkLst>
      </pc:sldChg>
      <pc:sldChg chg="modSp">
        <pc:chgData name="Caroline Haddad" userId="cd35253c5bcd48e0" providerId="Windows Live" clId="Web-{0AF661AA-C144-4590-90EA-A6BBE1AB86B5}" dt="2023-03-02T17:28:30.977" v="300" actId="14100"/>
        <pc:sldMkLst>
          <pc:docMk/>
          <pc:sldMk cId="970823558" sldId="277"/>
        </pc:sldMkLst>
        <pc:spChg chg="mod">
          <ac:chgData name="Caroline Haddad" userId="cd35253c5bcd48e0" providerId="Windows Live" clId="Web-{0AF661AA-C144-4590-90EA-A6BBE1AB86B5}" dt="2023-03-02T17:27:58.413" v="296" actId="14100"/>
          <ac:spMkLst>
            <pc:docMk/>
            <pc:sldMk cId="970823558" sldId="277"/>
            <ac:spMk id="2" creationId="{F16D5D3F-01E2-DC3E-DB03-B5746A8697C8}"/>
          </ac:spMkLst>
        </pc:spChg>
        <pc:spChg chg="mod">
          <ac:chgData name="Caroline Haddad" userId="cd35253c5bcd48e0" providerId="Windows Live" clId="Web-{0AF661AA-C144-4590-90EA-A6BBE1AB86B5}" dt="2023-03-02T17:28:30.977" v="300" actId="14100"/>
          <ac:spMkLst>
            <pc:docMk/>
            <pc:sldMk cId="970823558" sldId="277"/>
            <ac:spMk id="17" creationId="{BA3FEADE-889B-C9B9-7041-350DB7E229D7}"/>
          </ac:spMkLst>
        </pc:spChg>
      </pc:sldChg>
      <pc:sldChg chg="modSp">
        <pc:chgData name="Caroline Haddad" userId="cd35253c5bcd48e0" providerId="Windows Live" clId="Web-{0AF661AA-C144-4590-90EA-A6BBE1AB86B5}" dt="2023-03-03T12:46:46.497" v="346" actId="20577"/>
        <pc:sldMkLst>
          <pc:docMk/>
          <pc:sldMk cId="3367683634" sldId="278"/>
        </pc:sldMkLst>
        <pc:spChg chg="mod">
          <ac:chgData name="Caroline Haddad" userId="cd35253c5bcd48e0" providerId="Windows Live" clId="Web-{0AF661AA-C144-4590-90EA-A6BBE1AB86B5}" dt="2023-03-02T17:28:15.945" v="298" actId="20577"/>
          <ac:spMkLst>
            <pc:docMk/>
            <pc:sldMk cId="3367683634" sldId="278"/>
            <ac:spMk id="2" creationId="{D61E1A15-5E8E-2F35-DCF2-C259123CC2A7}"/>
          </ac:spMkLst>
        </pc:spChg>
        <pc:graphicFrameChg chg="mod modGraphic">
          <ac:chgData name="Caroline Haddad" userId="cd35253c5bcd48e0" providerId="Windows Live" clId="Web-{0AF661AA-C144-4590-90EA-A6BBE1AB86B5}" dt="2023-03-03T12:46:46.497" v="346" actId="20577"/>
          <ac:graphicFrameMkLst>
            <pc:docMk/>
            <pc:sldMk cId="3367683634" sldId="278"/>
            <ac:graphicFrameMk id="5" creationId="{CCC9C87E-C0A9-1C5C-CD8D-8EFE3FB552B0}"/>
          </ac:graphicFrameMkLst>
        </pc:graphicFrameChg>
      </pc:sldChg>
      <pc:sldChg chg="ord">
        <pc:chgData name="Caroline Haddad" userId="cd35253c5bcd48e0" providerId="Windows Live" clId="Web-{0AF661AA-C144-4590-90EA-A6BBE1AB86B5}" dt="2023-03-02T16:28:05.230" v="34"/>
        <pc:sldMkLst>
          <pc:docMk/>
          <pc:sldMk cId="999049851" sldId="280"/>
        </pc:sldMkLst>
      </pc:sldChg>
      <pc:sldChg chg="addSp delSp modSp mod setBg setClrOvrMap">
        <pc:chgData name="Caroline Haddad" userId="cd35253c5bcd48e0" providerId="Windows Live" clId="Web-{0AF661AA-C144-4590-90EA-A6BBE1AB86B5}" dt="2023-03-02T17:21:20.937" v="275" actId="1076"/>
        <pc:sldMkLst>
          <pc:docMk/>
          <pc:sldMk cId="1370075756" sldId="282"/>
        </pc:sldMkLst>
        <pc:spChg chg="add del">
          <ac:chgData name="Caroline Haddad" userId="cd35253c5bcd48e0" providerId="Windows Live" clId="Web-{0AF661AA-C144-4590-90EA-A6BBE1AB86B5}" dt="2023-03-02T17:17:07.861" v="262"/>
          <ac:spMkLst>
            <pc:docMk/>
            <pc:sldMk cId="1370075756" sldId="282"/>
            <ac:spMk id="14" creationId="{F9ED434F-8767-46CC-B26B-5AF62FF01E66}"/>
          </ac:spMkLst>
        </pc:spChg>
        <pc:spChg chg="add del">
          <ac:chgData name="Caroline Haddad" userId="cd35253c5bcd48e0" providerId="Windows Live" clId="Web-{0AF661AA-C144-4590-90EA-A6BBE1AB86B5}" dt="2023-03-02T17:17:07.767" v="261"/>
          <ac:spMkLst>
            <pc:docMk/>
            <pc:sldMk cId="1370075756" sldId="282"/>
            <ac:spMk id="23" creationId="{F9ED434F-8767-46CC-B26B-5AF62FF01E66}"/>
          </ac:spMkLst>
        </pc:spChg>
        <pc:spChg chg="add del">
          <ac:chgData name="Caroline Haddad" userId="cd35253c5bcd48e0" providerId="Windows Live" clId="Web-{0AF661AA-C144-4590-90EA-A6BBE1AB86B5}" dt="2023-03-02T17:18:47.382" v="267"/>
          <ac:spMkLst>
            <pc:docMk/>
            <pc:sldMk cId="1370075756" sldId="282"/>
            <ac:spMk id="28" creationId="{CC28BCC9-4093-4FD5-83EB-7EC297F51396}"/>
          </ac:spMkLst>
        </pc:spChg>
        <pc:spChg chg="add del">
          <ac:chgData name="Caroline Haddad" userId="cd35253c5bcd48e0" providerId="Windows Live" clId="Web-{0AF661AA-C144-4590-90EA-A6BBE1AB86B5}" dt="2023-03-02T17:19:39.823" v="268"/>
          <ac:spMkLst>
            <pc:docMk/>
            <pc:sldMk cId="1370075756" sldId="282"/>
            <ac:spMk id="38" creationId="{F9ED434F-8767-46CC-B26B-5AF62FF01E66}"/>
          </ac:spMkLst>
        </pc:spChg>
        <pc:grpChg chg="add del">
          <ac:chgData name="Caroline Haddad" userId="cd35253c5bcd48e0" providerId="Windows Live" clId="Web-{0AF661AA-C144-4590-90EA-A6BBE1AB86B5}" dt="2023-03-02T17:17:07.861" v="262"/>
          <ac:grpSpMkLst>
            <pc:docMk/>
            <pc:sldMk cId="1370075756" sldId="282"/>
            <ac:grpSpMk id="10" creationId="{2F448CB3-7B4F-45D7-B7C0-DF553DF61453}"/>
          </ac:grpSpMkLst>
        </pc:grpChg>
        <pc:grpChg chg="add del">
          <ac:chgData name="Caroline Haddad" userId="cd35253c5bcd48e0" providerId="Windows Live" clId="Web-{0AF661AA-C144-4590-90EA-A6BBE1AB86B5}" dt="2023-03-02T17:17:07.767" v="261"/>
          <ac:grpSpMkLst>
            <pc:docMk/>
            <pc:sldMk cId="1370075756" sldId="282"/>
            <ac:grpSpMk id="19" creationId="{2F448CB3-7B4F-45D7-B7C0-DF553DF61453}"/>
          </ac:grpSpMkLst>
        </pc:grpChg>
        <pc:grpChg chg="add del">
          <ac:chgData name="Caroline Haddad" userId="cd35253c5bcd48e0" providerId="Windows Live" clId="Web-{0AF661AA-C144-4590-90EA-A6BBE1AB86B5}" dt="2023-03-02T17:18:47.382" v="267"/>
          <ac:grpSpMkLst>
            <pc:docMk/>
            <pc:sldMk cId="1370075756" sldId="282"/>
            <ac:grpSpMk id="27" creationId="{08BCF048-8940-4354-B9EC-5AD74E283CE3}"/>
          </ac:grpSpMkLst>
        </pc:grpChg>
        <pc:grpChg chg="add del">
          <ac:chgData name="Caroline Haddad" userId="cd35253c5bcd48e0" providerId="Windows Live" clId="Web-{0AF661AA-C144-4590-90EA-A6BBE1AB86B5}" dt="2023-03-02T17:19:39.823" v="268"/>
          <ac:grpSpMkLst>
            <pc:docMk/>
            <pc:sldMk cId="1370075756" sldId="282"/>
            <ac:grpSpMk id="34" creationId="{2F448CB3-7B4F-45D7-B7C0-DF553DF61453}"/>
          </ac:grpSpMkLst>
        </pc:grpChg>
        <pc:graphicFrameChg chg="mod modGraphic">
          <ac:chgData name="Caroline Haddad" userId="cd35253c5bcd48e0" providerId="Windows Live" clId="Web-{0AF661AA-C144-4590-90EA-A6BBE1AB86B5}" dt="2023-03-02T17:21:20.937" v="275" actId="1076"/>
          <ac:graphicFrameMkLst>
            <pc:docMk/>
            <pc:sldMk cId="1370075756" sldId="282"/>
            <ac:graphicFrameMk id="5" creationId="{868F23D2-7C4C-CD03-BBB4-CC3EBF543AF6}"/>
          </ac:graphicFrameMkLst>
        </pc:graphicFrameChg>
      </pc:sldChg>
      <pc:sldChg chg="modSp ord">
        <pc:chgData name="Caroline Haddad" userId="cd35253c5bcd48e0" providerId="Windows Live" clId="Web-{0AF661AA-C144-4590-90EA-A6BBE1AB86B5}" dt="2023-03-02T17:30:41.531" v="316" actId="20577"/>
        <pc:sldMkLst>
          <pc:docMk/>
          <pc:sldMk cId="3016387893" sldId="284"/>
        </pc:sldMkLst>
        <pc:spChg chg="mod">
          <ac:chgData name="Caroline Haddad" userId="cd35253c5bcd48e0" providerId="Windows Live" clId="Web-{0AF661AA-C144-4590-90EA-A6BBE1AB86B5}" dt="2023-03-02T17:30:41.531" v="316" actId="20577"/>
          <ac:spMkLst>
            <pc:docMk/>
            <pc:sldMk cId="3016387893" sldId="284"/>
            <ac:spMk id="2" creationId="{92EEAD34-E2E6-179E-31EB-8DFFFAD679A5}"/>
          </ac:spMkLst>
        </pc:spChg>
      </pc:sldChg>
      <pc:sldChg chg="modSp">
        <pc:chgData name="Caroline Haddad" userId="cd35253c5bcd48e0" providerId="Windows Live" clId="Web-{0AF661AA-C144-4590-90EA-A6BBE1AB86B5}" dt="2023-03-02T16:59:07.348" v="150" actId="14100"/>
        <pc:sldMkLst>
          <pc:docMk/>
          <pc:sldMk cId="2599265159" sldId="286"/>
        </pc:sldMkLst>
        <pc:spChg chg="mod">
          <ac:chgData name="Caroline Haddad" userId="cd35253c5bcd48e0" providerId="Windows Live" clId="Web-{0AF661AA-C144-4590-90EA-A6BBE1AB86B5}" dt="2023-03-02T16:58:18.658" v="140" actId="14100"/>
          <ac:spMkLst>
            <pc:docMk/>
            <pc:sldMk cId="2599265159" sldId="286"/>
            <ac:spMk id="6" creationId="{5B45F438-31AA-8903-630E-7B0852B0DC97}"/>
          </ac:spMkLst>
        </pc:spChg>
        <pc:spChg chg="mod">
          <ac:chgData name="Caroline Haddad" userId="cd35253c5bcd48e0" providerId="Windows Live" clId="Web-{0AF661AA-C144-4590-90EA-A6BBE1AB86B5}" dt="2023-03-02T16:59:07.348" v="150" actId="14100"/>
          <ac:spMkLst>
            <pc:docMk/>
            <pc:sldMk cId="2599265159" sldId="286"/>
            <ac:spMk id="7" creationId="{D0B5863E-C308-5FD8-E044-76EFACD47977}"/>
          </ac:spMkLst>
        </pc:spChg>
      </pc:sldChg>
      <pc:sldChg chg="addSp delSp modSp mod setBg setClrOvrMap">
        <pc:chgData name="Caroline Haddad" userId="cd35253c5bcd48e0" providerId="Windows Live" clId="Web-{0AF661AA-C144-4590-90EA-A6BBE1AB86B5}" dt="2023-03-02T17:22:12.222" v="282" actId="14100"/>
        <pc:sldMkLst>
          <pc:docMk/>
          <pc:sldMk cId="3717995660" sldId="289"/>
        </pc:sldMkLst>
        <pc:spChg chg="mod">
          <ac:chgData name="Caroline Haddad" userId="cd35253c5bcd48e0" providerId="Windows Live" clId="Web-{0AF661AA-C144-4590-90EA-A6BBE1AB86B5}" dt="2023-03-02T17:22:04.002" v="281" actId="1076"/>
          <ac:spMkLst>
            <pc:docMk/>
            <pc:sldMk cId="3717995660" sldId="289"/>
            <ac:spMk id="25" creationId="{9F064ED6-2FE3-75AE-1FEB-AC8F0F4A66BD}"/>
          </ac:spMkLst>
        </pc:spChg>
        <pc:spChg chg="del">
          <ac:chgData name="Caroline Haddad" userId="cd35253c5bcd48e0" providerId="Windows Live" clId="Web-{0AF661AA-C144-4590-90EA-A6BBE1AB86B5}" dt="2023-03-02T17:21:42.111" v="277"/>
          <ac:spMkLst>
            <pc:docMk/>
            <pc:sldMk cId="3717995660" sldId="289"/>
            <ac:spMk id="30" creationId="{A000C36E-AAFD-4188-BB55-FAE4A82728C9}"/>
          </ac:spMkLst>
        </pc:spChg>
        <pc:spChg chg="del">
          <ac:chgData name="Caroline Haddad" userId="cd35253c5bcd48e0" providerId="Windows Live" clId="Web-{0AF661AA-C144-4590-90EA-A6BBE1AB86B5}" dt="2023-03-02T17:21:42.111" v="277"/>
          <ac:spMkLst>
            <pc:docMk/>
            <pc:sldMk cId="3717995660" sldId="289"/>
            <ac:spMk id="32" creationId="{13CB6D4A-4ADE-4BAF-BB67-7E9E8AB2C807}"/>
          </ac:spMkLst>
        </pc:spChg>
        <pc:spChg chg="del">
          <ac:chgData name="Caroline Haddad" userId="cd35253c5bcd48e0" providerId="Windows Live" clId="Web-{0AF661AA-C144-4590-90EA-A6BBE1AB86B5}" dt="2023-03-02T17:21:42.111" v="277"/>
          <ac:spMkLst>
            <pc:docMk/>
            <pc:sldMk cId="3717995660" sldId="289"/>
            <ac:spMk id="34" creationId="{2065753A-F15B-43F6-B811-03D54342667C}"/>
          </ac:spMkLst>
        </pc:spChg>
        <pc:spChg chg="del">
          <ac:chgData name="Caroline Haddad" userId="cd35253c5bcd48e0" providerId="Windows Live" clId="Web-{0AF661AA-C144-4590-90EA-A6BBE1AB86B5}" dt="2023-03-02T17:21:42.111" v="277"/>
          <ac:spMkLst>
            <pc:docMk/>
            <pc:sldMk cId="3717995660" sldId="289"/>
            <ac:spMk id="36" creationId="{219AED55-7F29-4A42-9B4E-43EA055109AD}"/>
          </ac:spMkLst>
        </pc:spChg>
        <pc:spChg chg="del">
          <ac:chgData name="Caroline Haddad" userId="cd35253c5bcd48e0" providerId="Windows Live" clId="Web-{0AF661AA-C144-4590-90EA-A6BBE1AB86B5}" dt="2023-03-02T17:21:42.111" v="277"/>
          <ac:spMkLst>
            <pc:docMk/>
            <pc:sldMk cId="3717995660" sldId="289"/>
            <ac:spMk id="38" creationId="{3394EDF3-F539-40F8-9354-FE028858291C}"/>
          </ac:spMkLst>
        </pc:spChg>
        <pc:spChg chg="del">
          <ac:chgData name="Caroline Haddad" userId="cd35253c5bcd48e0" providerId="Windows Live" clId="Web-{0AF661AA-C144-4590-90EA-A6BBE1AB86B5}" dt="2023-03-02T17:21:42.111" v="277"/>
          <ac:spMkLst>
            <pc:docMk/>
            <pc:sldMk cId="3717995660" sldId="289"/>
            <ac:spMk id="40" creationId="{25236E71-242B-4CE7-96BC-B66F91F9DF65}"/>
          </ac:spMkLst>
        </pc:spChg>
        <pc:spChg chg="del">
          <ac:chgData name="Caroline Haddad" userId="cd35253c5bcd48e0" providerId="Windows Live" clId="Web-{0AF661AA-C144-4590-90EA-A6BBE1AB86B5}" dt="2023-03-02T17:21:42.111" v="277"/>
          <ac:spMkLst>
            <pc:docMk/>
            <pc:sldMk cId="3717995660" sldId="289"/>
            <ac:spMk id="42" creationId="{683A5930-ABB0-4C7A-8E96-AB945DFB0D3E}"/>
          </ac:spMkLst>
        </pc:spChg>
        <pc:spChg chg="del">
          <ac:chgData name="Caroline Haddad" userId="cd35253c5bcd48e0" providerId="Windows Live" clId="Web-{0AF661AA-C144-4590-90EA-A6BBE1AB86B5}" dt="2023-03-02T17:21:42.111" v="277"/>
          <ac:spMkLst>
            <pc:docMk/>
            <pc:sldMk cId="3717995660" sldId="289"/>
            <ac:spMk id="44" creationId="{33E51D9F-DA72-49DE-9183-76B062B38581}"/>
          </ac:spMkLst>
        </pc:spChg>
        <pc:spChg chg="add">
          <ac:chgData name="Caroline Haddad" userId="cd35253c5bcd48e0" providerId="Windows Live" clId="Web-{0AF661AA-C144-4590-90EA-A6BBE1AB86B5}" dt="2023-03-02T17:21:42.111" v="277"/>
          <ac:spMkLst>
            <pc:docMk/>
            <pc:sldMk cId="3717995660" sldId="289"/>
            <ac:spMk id="53" creationId="{F9ED434F-8767-46CC-B26B-5AF62FF01E66}"/>
          </ac:spMkLst>
        </pc:spChg>
        <pc:grpChg chg="add">
          <ac:chgData name="Caroline Haddad" userId="cd35253c5bcd48e0" providerId="Windows Live" clId="Web-{0AF661AA-C144-4590-90EA-A6BBE1AB86B5}" dt="2023-03-02T17:21:42.111" v="277"/>
          <ac:grpSpMkLst>
            <pc:docMk/>
            <pc:sldMk cId="3717995660" sldId="289"/>
            <ac:grpSpMk id="49" creationId="{2F448CB3-7B4F-45D7-B7C0-DF553DF61453}"/>
          </ac:grpSpMkLst>
        </pc:grpChg>
        <pc:graphicFrameChg chg="mod modGraphic">
          <ac:chgData name="Caroline Haddad" userId="cd35253c5bcd48e0" providerId="Windows Live" clId="Web-{0AF661AA-C144-4590-90EA-A6BBE1AB86B5}" dt="2023-03-02T17:22:12.222" v="282" actId="14100"/>
          <ac:graphicFrameMkLst>
            <pc:docMk/>
            <pc:sldMk cId="3717995660" sldId="289"/>
            <ac:graphicFrameMk id="20" creationId="{D7B33264-14C1-10B8-2024-B9321E25A412}"/>
          </ac:graphicFrameMkLst>
        </pc:graphicFrameChg>
      </pc:sldChg>
      <pc:sldChg chg="del ord">
        <pc:chgData name="Caroline Haddad" userId="cd35253c5bcd48e0" providerId="Windows Live" clId="Web-{0AF661AA-C144-4590-90EA-A6BBE1AB86B5}" dt="2023-03-02T17:29:06.260" v="303"/>
        <pc:sldMkLst>
          <pc:docMk/>
          <pc:sldMk cId="220677709" sldId="292"/>
        </pc:sldMkLst>
      </pc:sldChg>
      <pc:sldChg chg="addSp delSp modSp mod setClrOvrMap">
        <pc:chgData name="Caroline Haddad" userId="cd35253c5bcd48e0" providerId="Windows Live" clId="Web-{0AF661AA-C144-4590-90EA-A6BBE1AB86B5}" dt="2023-03-02T17:12:32.143" v="242" actId="20577"/>
        <pc:sldMkLst>
          <pc:docMk/>
          <pc:sldMk cId="1686520709" sldId="293"/>
        </pc:sldMkLst>
        <pc:spChg chg="mod">
          <ac:chgData name="Caroline Haddad" userId="cd35253c5bcd48e0" providerId="Windows Live" clId="Web-{0AF661AA-C144-4590-90EA-A6BBE1AB86B5}" dt="2023-03-02T17:09:30.711" v="221"/>
          <ac:spMkLst>
            <pc:docMk/>
            <pc:sldMk cId="1686520709" sldId="293"/>
            <ac:spMk id="2" creationId="{50E22B55-06CF-7873-43A3-B82E40191233}"/>
          </ac:spMkLst>
        </pc:spChg>
        <pc:spChg chg="mod">
          <ac:chgData name="Caroline Haddad" userId="cd35253c5bcd48e0" providerId="Windows Live" clId="Web-{0AF661AA-C144-4590-90EA-A6BBE1AB86B5}" dt="2023-03-02T17:12:32.143" v="242" actId="20577"/>
          <ac:spMkLst>
            <pc:docMk/>
            <pc:sldMk cId="1686520709" sldId="293"/>
            <ac:spMk id="3" creationId="{0D6FBCF8-4068-F3B7-600F-1E472700BEC7}"/>
          </ac:spMkLst>
        </pc:spChg>
        <pc:spChg chg="add mod">
          <ac:chgData name="Caroline Haddad" userId="cd35253c5bcd48e0" providerId="Windows Live" clId="Web-{0AF661AA-C144-4590-90EA-A6BBE1AB86B5}" dt="2023-03-02T17:09:30.711" v="221"/>
          <ac:spMkLst>
            <pc:docMk/>
            <pc:sldMk cId="1686520709" sldId="293"/>
            <ac:spMk id="5" creationId="{E1E94EDD-A094-9586-7A1C-DE075EA0FB98}"/>
          </ac:spMkLst>
        </pc:spChg>
        <pc:spChg chg="del">
          <ac:chgData name="Caroline Haddad" userId="cd35253c5bcd48e0" providerId="Windows Live" clId="Web-{0AF661AA-C144-4590-90EA-A6BBE1AB86B5}" dt="2023-03-02T17:09:30.711" v="221"/>
          <ac:spMkLst>
            <pc:docMk/>
            <pc:sldMk cId="1686520709" sldId="293"/>
            <ac:spMk id="8" creationId="{FB3EF4D6-026A-4D52-B916-967329EE3FFE}"/>
          </ac:spMkLst>
        </pc:spChg>
        <pc:spChg chg="del">
          <ac:chgData name="Caroline Haddad" userId="cd35253c5bcd48e0" providerId="Windows Live" clId="Web-{0AF661AA-C144-4590-90EA-A6BBE1AB86B5}" dt="2023-03-02T17:09:30.711" v="221"/>
          <ac:spMkLst>
            <pc:docMk/>
            <pc:sldMk cId="1686520709" sldId="293"/>
            <ac:spMk id="10" creationId="{4DB4846F-6AA5-4DB3-9581-D95F22BD5662}"/>
          </ac:spMkLst>
        </pc:spChg>
        <pc:spChg chg="del">
          <ac:chgData name="Caroline Haddad" userId="cd35253c5bcd48e0" providerId="Windows Live" clId="Web-{0AF661AA-C144-4590-90EA-A6BBE1AB86B5}" dt="2023-03-02T17:09:30.711" v="221"/>
          <ac:spMkLst>
            <pc:docMk/>
            <pc:sldMk cId="1686520709" sldId="293"/>
            <ac:spMk id="12" creationId="{D54EC22E-2292-4292-A80B-E81DF64BFB26}"/>
          </ac:spMkLst>
        </pc:spChg>
        <pc:spChg chg="del">
          <ac:chgData name="Caroline Haddad" userId="cd35253c5bcd48e0" providerId="Windows Live" clId="Web-{0AF661AA-C144-4590-90EA-A6BBE1AB86B5}" dt="2023-03-02T17:09:30.711" v="221"/>
          <ac:spMkLst>
            <pc:docMk/>
            <pc:sldMk cId="1686520709" sldId="293"/>
            <ac:spMk id="14" creationId="{CC1C7165-8A3A-44EB-88D0-4EFA36A004E2}"/>
          </ac:spMkLst>
        </pc:spChg>
        <pc:spChg chg="del">
          <ac:chgData name="Caroline Haddad" userId="cd35253c5bcd48e0" providerId="Windows Live" clId="Web-{0AF661AA-C144-4590-90EA-A6BBE1AB86B5}" dt="2023-03-02T17:09:30.711" v="221"/>
          <ac:spMkLst>
            <pc:docMk/>
            <pc:sldMk cId="1686520709" sldId="293"/>
            <ac:spMk id="16" creationId="{A1081473-BB93-49A4-B605-4E2053739770}"/>
          </ac:spMkLst>
        </pc:spChg>
        <pc:spChg chg="add">
          <ac:chgData name="Caroline Haddad" userId="cd35253c5bcd48e0" providerId="Windows Live" clId="Web-{0AF661AA-C144-4590-90EA-A6BBE1AB86B5}" dt="2023-03-02T17:09:30.711" v="221"/>
          <ac:spMkLst>
            <pc:docMk/>
            <pc:sldMk cId="1686520709" sldId="293"/>
            <ac:spMk id="21" creationId="{6E0488BA-180E-40D8-8350-4B179179556B}"/>
          </ac:spMkLst>
        </pc:spChg>
        <pc:picChg chg="add mod ord">
          <ac:chgData name="Caroline Haddad" userId="cd35253c5bcd48e0" providerId="Windows Live" clId="Web-{0AF661AA-C144-4590-90EA-A6BBE1AB86B5}" dt="2023-03-02T17:09:30.711" v="221"/>
          <ac:picMkLst>
            <pc:docMk/>
            <pc:sldMk cId="1686520709" sldId="293"/>
            <ac:picMk id="4" creationId="{D68FBA66-F5DB-2AEA-9E89-B1BF6C0AE6CA}"/>
          </ac:picMkLst>
        </pc:picChg>
      </pc:sldChg>
      <pc:sldChg chg="addSp delSp modSp mod setBg setClrOvrMap">
        <pc:chgData name="Caroline Haddad" userId="cd35253c5bcd48e0" providerId="Windows Live" clId="Web-{0AF661AA-C144-4590-90EA-A6BBE1AB86B5}" dt="2023-03-02T17:33:06.164" v="338" actId="20577"/>
        <pc:sldMkLst>
          <pc:docMk/>
          <pc:sldMk cId="3919674056" sldId="294"/>
        </pc:sldMkLst>
        <pc:spChg chg="mod">
          <ac:chgData name="Caroline Haddad" userId="cd35253c5bcd48e0" providerId="Windows Live" clId="Web-{0AF661AA-C144-4590-90EA-A6BBE1AB86B5}" dt="2023-03-02T17:32:41.225" v="334" actId="14100"/>
          <ac:spMkLst>
            <pc:docMk/>
            <pc:sldMk cId="3919674056" sldId="294"/>
            <ac:spMk id="2" creationId="{5192E321-6E25-99C1-3C1F-DC0D3B92F36F}"/>
          </ac:spMkLst>
        </pc:spChg>
        <pc:spChg chg="mod ord">
          <ac:chgData name="Caroline Haddad" userId="cd35253c5bcd48e0" providerId="Windows Live" clId="Web-{0AF661AA-C144-4590-90EA-A6BBE1AB86B5}" dt="2023-03-02T17:33:06.164" v="338" actId="20577"/>
          <ac:spMkLst>
            <pc:docMk/>
            <pc:sldMk cId="3919674056" sldId="294"/>
            <ac:spMk id="3" creationId="{9398E25F-AEB6-756C-7300-B3C81E491A88}"/>
          </ac:spMkLst>
        </pc:spChg>
        <pc:spChg chg="del">
          <ac:chgData name="Caroline Haddad" userId="cd35253c5bcd48e0" providerId="Windows Live" clId="Web-{0AF661AA-C144-4590-90EA-A6BBE1AB86B5}" dt="2023-03-02T17:05:21.572" v="182"/>
          <ac:spMkLst>
            <pc:docMk/>
            <pc:sldMk cId="3919674056" sldId="294"/>
            <ac:spMk id="8" creationId="{FB3EF4D6-026A-4D52-B916-967329EE3FFE}"/>
          </ac:spMkLst>
        </pc:spChg>
        <pc:spChg chg="del">
          <ac:chgData name="Caroline Haddad" userId="cd35253c5bcd48e0" providerId="Windows Live" clId="Web-{0AF661AA-C144-4590-90EA-A6BBE1AB86B5}" dt="2023-03-02T17:05:21.572" v="182"/>
          <ac:spMkLst>
            <pc:docMk/>
            <pc:sldMk cId="3919674056" sldId="294"/>
            <ac:spMk id="10" creationId="{4DB4846F-6AA5-4DB3-9581-D95F22BD5662}"/>
          </ac:spMkLst>
        </pc:spChg>
        <pc:spChg chg="del">
          <ac:chgData name="Caroline Haddad" userId="cd35253c5bcd48e0" providerId="Windows Live" clId="Web-{0AF661AA-C144-4590-90EA-A6BBE1AB86B5}" dt="2023-03-02T17:05:21.572" v="182"/>
          <ac:spMkLst>
            <pc:docMk/>
            <pc:sldMk cId="3919674056" sldId="294"/>
            <ac:spMk id="12" creationId="{D54EC22E-2292-4292-A80B-E81DF64BFB26}"/>
          </ac:spMkLst>
        </pc:spChg>
        <pc:spChg chg="del">
          <ac:chgData name="Caroline Haddad" userId="cd35253c5bcd48e0" providerId="Windows Live" clId="Web-{0AF661AA-C144-4590-90EA-A6BBE1AB86B5}" dt="2023-03-02T17:05:21.572" v="182"/>
          <ac:spMkLst>
            <pc:docMk/>
            <pc:sldMk cId="3919674056" sldId="294"/>
            <ac:spMk id="14" creationId="{CC1C7165-8A3A-44EB-88D0-4EFA36A004E2}"/>
          </ac:spMkLst>
        </pc:spChg>
        <pc:spChg chg="del">
          <ac:chgData name="Caroline Haddad" userId="cd35253c5bcd48e0" providerId="Windows Live" clId="Web-{0AF661AA-C144-4590-90EA-A6BBE1AB86B5}" dt="2023-03-02T17:05:21.572" v="182"/>
          <ac:spMkLst>
            <pc:docMk/>
            <pc:sldMk cId="3919674056" sldId="294"/>
            <ac:spMk id="16" creationId="{A1081473-BB93-49A4-B605-4E2053739770}"/>
          </ac:spMkLst>
        </pc:spChg>
        <pc:spChg chg="add">
          <ac:chgData name="Caroline Haddad" userId="cd35253c5bcd48e0" providerId="Windows Live" clId="Web-{0AF661AA-C144-4590-90EA-A6BBE1AB86B5}" dt="2023-03-02T17:05:21.572" v="182"/>
          <ac:spMkLst>
            <pc:docMk/>
            <pc:sldMk cId="3919674056" sldId="294"/>
            <ac:spMk id="21" creationId="{89EA2611-DCBA-4E97-A2B2-9A466E76BDA4}"/>
          </ac:spMkLst>
        </pc:spChg>
        <pc:spChg chg="add">
          <ac:chgData name="Caroline Haddad" userId="cd35253c5bcd48e0" providerId="Windows Live" clId="Web-{0AF661AA-C144-4590-90EA-A6BBE1AB86B5}" dt="2023-03-02T17:05:21.572" v="182"/>
          <ac:spMkLst>
            <pc:docMk/>
            <pc:sldMk cId="3919674056" sldId="294"/>
            <ac:spMk id="23" creationId="{BBC615D1-6E12-40EF-915B-316CFDB550D5}"/>
          </ac:spMkLst>
        </pc:spChg>
        <pc:spChg chg="add">
          <ac:chgData name="Caroline Haddad" userId="cd35253c5bcd48e0" providerId="Windows Live" clId="Web-{0AF661AA-C144-4590-90EA-A6BBE1AB86B5}" dt="2023-03-02T17:05:21.572" v="182"/>
          <ac:spMkLst>
            <pc:docMk/>
            <pc:sldMk cId="3919674056" sldId="294"/>
            <ac:spMk id="25" creationId="{B9797D36-DE1E-47CD-881A-6C1F5828261B}"/>
          </ac:spMkLst>
        </pc:spChg>
        <pc:spChg chg="add">
          <ac:chgData name="Caroline Haddad" userId="cd35253c5bcd48e0" providerId="Windows Live" clId="Web-{0AF661AA-C144-4590-90EA-A6BBE1AB86B5}" dt="2023-03-02T17:05:21.572" v="182"/>
          <ac:spMkLst>
            <pc:docMk/>
            <pc:sldMk cId="3919674056" sldId="294"/>
            <ac:spMk id="27" creationId="{4A2FAF1F-F462-46AF-A9E6-CC93C4E2C359}"/>
          </ac:spMkLst>
        </pc:spChg>
        <pc:spChg chg="add">
          <ac:chgData name="Caroline Haddad" userId="cd35253c5bcd48e0" providerId="Windows Live" clId="Web-{0AF661AA-C144-4590-90EA-A6BBE1AB86B5}" dt="2023-03-02T17:05:21.572" v="182"/>
          <ac:spMkLst>
            <pc:docMk/>
            <pc:sldMk cId="3919674056" sldId="294"/>
            <ac:spMk id="29" creationId="{7146BED8-BAE9-42C5-A3DD-7B946445DB8C}"/>
          </ac:spMkLst>
        </pc:spChg>
        <pc:spChg chg="add">
          <ac:chgData name="Caroline Haddad" userId="cd35253c5bcd48e0" providerId="Windows Live" clId="Web-{0AF661AA-C144-4590-90EA-A6BBE1AB86B5}" dt="2023-03-02T17:05:21.572" v="182"/>
          <ac:spMkLst>
            <pc:docMk/>
            <pc:sldMk cId="3919674056" sldId="294"/>
            <ac:spMk id="31" creationId="{15765FE8-B62F-41E4-A73C-74C91A8FD945}"/>
          </ac:spMkLst>
        </pc:spChg>
        <pc:picChg chg="add mod">
          <ac:chgData name="Caroline Haddad" userId="cd35253c5bcd48e0" providerId="Windows Live" clId="Web-{0AF661AA-C144-4590-90EA-A6BBE1AB86B5}" dt="2023-03-02T17:05:21.572" v="182"/>
          <ac:picMkLst>
            <pc:docMk/>
            <pc:sldMk cId="3919674056" sldId="294"/>
            <ac:picMk id="5" creationId="{4C4A35E1-C72D-52AE-81F7-F596994E26DF}"/>
          </ac:picMkLst>
        </pc:picChg>
      </pc:sldChg>
      <pc:sldChg chg="addSp delSp modSp mod setBg setClrOvrMap">
        <pc:chgData name="Caroline Haddad" userId="cd35253c5bcd48e0" providerId="Windows Live" clId="Web-{0AF661AA-C144-4590-90EA-A6BBE1AB86B5}" dt="2023-03-02T17:31:41.706" v="327" actId="14100"/>
        <pc:sldMkLst>
          <pc:docMk/>
          <pc:sldMk cId="1587285414" sldId="295"/>
        </pc:sldMkLst>
        <pc:spChg chg="mod">
          <ac:chgData name="Caroline Haddad" userId="cd35253c5bcd48e0" providerId="Windows Live" clId="Web-{0AF661AA-C144-4590-90EA-A6BBE1AB86B5}" dt="2023-03-02T17:31:41.706" v="327" actId="14100"/>
          <ac:spMkLst>
            <pc:docMk/>
            <pc:sldMk cId="1587285414" sldId="295"/>
            <ac:spMk id="2" creationId="{32BA52BB-9FA6-672E-85AA-A522DFF0A6F6}"/>
          </ac:spMkLst>
        </pc:spChg>
        <pc:spChg chg="mod ord">
          <ac:chgData name="Caroline Haddad" userId="cd35253c5bcd48e0" providerId="Windows Live" clId="Web-{0AF661AA-C144-4590-90EA-A6BBE1AB86B5}" dt="2023-03-02T17:31:35.065" v="326" actId="20577"/>
          <ac:spMkLst>
            <pc:docMk/>
            <pc:sldMk cId="1587285414" sldId="295"/>
            <ac:spMk id="3" creationId="{342B0171-5217-4B3C-DD7B-250D42685392}"/>
          </ac:spMkLst>
        </pc:spChg>
        <pc:spChg chg="add mod">
          <ac:chgData name="Caroline Haddad" userId="cd35253c5bcd48e0" providerId="Windows Live" clId="Web-{0AF661AA-C144-4590-90EA-A6BBE1AB86B5}" dt="2023-03-02T17:15:40.012" v="258"/>
          <ac:spMkLst>
            <pc:docMk/>
            <pc:sldMk cId="1587285414" sldId="295"/>
            <ac:spMk id="6" creationId="{49EEA459-A932-5BD5-07D7-24A3AA91D355}"/>
          </ac:spMkLst>
        </pc:spChg>
        <pc:spChg chg="add del">
          <ac:chgData name="Caroline Haddad" userId="cd35253c5bcd48e0" providerId="Windows Live" clId="Web-{0AF661AA-C144-4590-90EA-A6BBE1AB86B5}" dt="2023-03-02T17:15:40.012" v="258"/>
          <ac:spMkLst>
            <pc:docMk/>
            <pc:sldMk cId="1587285414" sldId="295"/>
            <ac:spMk id="8" creationId="{FB3EF4D6-026A-4D52-B916-967329EE3FFE}"/>
          </ac:spMkLst>
        </pc:spChg>
        <pc:spChg chg="add del">
          <ac:chgData name="Caroline Haddad" userId="cd35253c5bcd48e0" providerId="Windows Live" clId="Web-{0AF661AA-C144-4590-90EA-A6BBE1AB86B5}" dt="2023-03-02T17:15:40.012" v="258"/>
          <ac:spMkLst>
            <pc:docMk/>
            <pc:sldMk cId="1587285414" sldId="295"/>
            <ac:spMk id="10" creationId="{4DB4846F-6AA5-4DB3-9581-D95F22BD5662}"/>
          </ac:spMkLst>
        </pc:spChg>
        <pc:spChg chg="add del">
          <ac:chgData name="Caroline Haddad" userId="cd35253c5bcd48e0" providerId="Windows Live" clId="Web-{0AF661AA-C144-4590-90EA-A6BBE1AB86B5}" dt="2023-03-02T17:15:40.012" v="258"/>
          <ac:spMkLst>
            <pc:docMk/>
            <pc:sldMk cId="1587285414" sldId="295"/>
            <ac:spMk id="12" creationId="{D54EC22E-2292-4292-A80B-E81DF64BFB26}"/>
          </ac:spMkLst>
        </pc:spChg>
        <pc:spChg chg="add del">
          <ac:chgData name="Caroline Haddad" userId="cd35253c5bcd48e0" providerId="Windows Live" clId="Web-{0AF661AA-C144-4590-90EA-A6BBE1AB86B5}" dt="2023-03-02T17:15:40.012" v="258"/>
          <ac:spMkLst>
            <pc:docMk/>
            <pc:sldMk cId="1587285414" sldId="295"/>
            <ac:spMk id="14" creationId="{CC1C7165-8A3A-44EB-88D0-4EFA36A004E2}"/>
          </ac:spMkLst>
        </pc:spChg>
        <pc:spChg chg="add del">
          <ac:chgData name="Caroline Haddad" userId="cd35253c5bcd48e0" providerId="Windows Live" clId="Web-{0AF661AA-C144-4590-90EA-A6BBE1AB86B5}" dt="2023-03-02T17:15:40.012" v="258"/>
          <ac:spMkLst>
            <pc:docMk/>
            <pc:sldMk cId="1587285414" sldId="295"/>
            <ac:spMk id="16" creationId="{A1081473-BB93-49A4-B605-4E2053739770}"/>
          </ac:spMkLst>
        </pc:spChg>
        <pc:spChg chg="add">
          <ac:chgData name="Caroline Haddad" userId="cd35253c5bcd48e0" providerId="Windows Live" clId="Web-{0AF661AA-C144-4590-90EA-A6BBE1AB86B5}" dt="2023-03-02T17:15:40.012" v="258"/>
          <ac:spMkLst>
            <pc:docMk/>
            <pc:sldMk cId="1587285414" sldId="295"/>
            <ac:spMk id="18" creationId="{89EA2611-DCBA-4E97-A2B2-9A466E76BDA4}"/>
          </ac:spMkLst>
        </pc:spChg>
        <pc:spChg chg="add del">
          <ac:chgData name="Caroline Haddad" userId="cd35253c5bcd48e0" providerId="Windows Live" clId="Web-{0AF661AA-C144-4590-90EA-A6BBE1AB86B5}" dt="2023-03-02T17:15:31.653" v="255"/>
          <ac:spMkLst>
            <pc:docMk/>
            <pc:sldMk cId="1587285414" sldId="295"/>
            <ac:spMk id="21" creationId="{8D489E29-742E-4D34-AB08-CE3217805B81}"/>
          </ac:spMkLst>
        </pc:spChg>
        <pc:spChg chg="add">
          <ac:chgData name="Caroline Haddad" userId="cd35253c5bcd48e0" providerId="Windows Live" clId="Web-{0AF661AA-C144-4590-90EA-A6BBE1AB86B5}" dt="2023-03-02T17:15:40.012" v="258"/>
          <ac:spMkLst>
            <pc:docMk/>
            <pc:sldMk cId="1587285414" sldId="295"/>
            <ac:spMk id="23" creationId="{BBC615D1-6E12-40EF-915B-316CFDB550D5}"/>
          </ac:spMkLst>
        </pc:spChg>
        <pc:spChg chg="add">
          <ac:chgData name="Caroline Haddad" userId="cd35253c5bcd48e0" providerId="Windows Live" clId="Web-{0AF661AA-C144-4590-90EA-A6BBE1AB86B5}" dt="2023-03-02T17:15:40.012" v="258"/>
          <ac:spMkLst>
            <pc:docMk/>
            <pc:sldMk cId="1587285414" sldId="295"/>
            <ac:spMk id="25" creationId="{B9797D36-DE1E-47CD-881A-6C1F5828261B}"/>
          </ac:spMkLst>
        </pc:spChg>
        <pc:spChg chg="add">
          <ac:chgData name="Caroline Haddad" userId="cd35253c5bcd48e0" providerId="Windows Live" clId="Web-{0AF661AA-C144-4590-90EA-A6BBE1AB86B5}" dt="2023-03-02T17:15:40.012" v="258"/>
          <ac:spMkLst>
            <pc:docMk/>
            <pc:sldMk cId="1587285414" sldId="295"/>
            <ac:spMk id="27" creationId="{4A2FAF1F-F462-46AF-A9E6-CC93C4E2C359}"/>
          </ac:spMkLst>
        </pc:spChg>
        <pc:spChg chg="add">
          <ac:chgData name="Caroline Haddad" userId="cd35253c5bcd48e0" providerId="Windows Live" clId="Web-{0AF661AA-C144-4590-90EA-A6BBE1AB86B5}" dt="2023-03-02T17:15:40.012" v="258"/>
          <ac:spMkLst>
            <pc:docMk/>
            <pc:sldMk cId="1587285414" sldId="295"/>
            <ac:spMk id="29" creationId="{7146BED8-BAE9-42C5-A3DD-7B946445DB8C}"/>
          </ac:spMkLst>
        </pc:spChg>
        <pc:spChg chg="add">
          <ac:chgData name="Caroline Haddad" userId="cd35253c5bcd48e0" providerId="Windows Live" clId="Web-{0AF661AA-C144-4590-90EA-A6BBE1AB86B5}" dt="2023-03-02T17:15:40.012" v="258"/>
          <ac:spMkLst>
            <pc:docMk/>
            <pc:sldMk cId="1587285414" sldId="295"/>
            <ac:spMk id="31" creationId="{15765FE8-B62F-41E4-A73C-74C91A8FD945}"/>
          </ac:spMkLst>
        </pc:spChg>
        <pc:picChg chg="add del mod">
          <ac:chgData name="Caroline Haddad" userId="cd35253c5bcd48e0" providerId="Windows Live" clId="Web-{0AF661AA-C144-4590-90EA-A6BBE1AB86B5}" dt="2023-03-02T17:11:00.013" v="233"/>
          <ac:picMkLst>
            <pc:docMk/>
            <pc:sldMk cId="1587285414" sldId="295"/>
            <ac:picMk id="4" creationId="{45E7975C-0337-D9AA-1463-CFFDB5AEFD23}"/>
          </ac:picMkLst>
        </pc:picChg>
        <pc:picChg chg="add mod ord">
          <ac:chgData name="Caroline Haddad" userId="cd35253c5bcd48e0" providerId="Windows Live" clId="Web-{0AF661AA-C144-4590-90EA-A6BBE1AB86B5}" dt="2023-03-02T17:15:40.012" v="258"/>
          <ac:picMkLst>
            <pc:docMk/>
            <pc:sldMk cId="1587285414" sldId="295"/>
            <ac:picMk id="5" creationId="{1F499282-6679-EF32-D43E-FB515BFF4372}"/>
          </ac:picMkLst>
        </pc:picChg>
      </pc:sldChg>
      <pc:sldChg chg="modSp">
        <pc:chgData name="Caroline Haddad" userId="cd35253c5bcd48e0" providerId="Windows Live" clId="Web-{0AF661AA-C144-4590-90EA-A6BBE1AB86B5}" dt="2023-03-02T16:29:14.453" v="39" actId="20577"/>
        <pc:sldMkLst>
          <pc:docMk/>
          <pc:sldMk cId="1955737488" sldId="296"/>
        </pc:sldMkLst>
        <pc:spChg chg="mod">
          <ac:chgData name="Caroline Haddad" userId="cd35253c5bcd48e0" providerId="Windows Live" clId="Web-{0AF661AA-C144-4590-90EA-A6BBE1AB86B5}" dt="2023-03-02T16:29:14.453" v="39" actId="20577"/>
          <ac:spMkLst>
            <pc:docMk/>
            <pc:sldMk cId="1955737488" sldId="296"/>
            <ac:spMk id="3" creationId="{A546E1AC-EB19-2307-F86B-E4251BE1A3D6}"/>
          </ac:spMkLst>
        </pc:spChg>
      </pc:sldChg>
      <pc:sldChg chg="modSp ord">
        <pc:chgData name="Caroline Haddad" userId="cd35253c5bcd48e0" providerId="Windows Live" clId="Web-{0AF661AA-C144-4590-90EA-A6BBE1AB86B5}" dt="2023-03-02T16:29:30.673" v="40"/>
        <pc:sldMkLst>
          <pc:docMk/>
          <pc:sldMk cId="4156272760" sldId="297"/>
        </pc:sldMkLst>
        <pc:spChg chg="mod">
          <ac:chgData name="Caroline Haddad" userId="cd35253c5bcd48e0" providerId="Windows Live" clId="Web-{0AF661AA-C144-4590-90EA-A6BBE1AB86B5}" dt="2023-03-02T15:36:33.184" v="31" actId="20577"/>
          <ac:spMkLst>
            <pc:docMk/>
            <pc:sldMk cId="4156272760" sldId="297"/>
            <ac:spMk id="2" creationId="{01E91504-099F-9DF8-10BC-D9F8FABA4BE5}"/>
          </ac:spMkLst>
        </pc:spChg>
      </pc:sldChg>
      <pc:sldChg chg="addSp delSp modSp new mod setBg modClrScheme setClrOvrMap chgLayout">
        <pc:chgData name="Caroline Haddad" userId="cd35253c5bcd48e0" providerId="Windows Live" clId="Web-{0AF661AA-C144-4590-90EA-A6BBE1AB86B5}" dt="2023-03-02T17:00:08.508" v="151"/>
        <pc:sldMkLst>
          <pc:docMk/>
          <pc:sldMk cId="777279059" sldId="298"/>
        </pc:sldMkLst>
        <pc:spChg chg="del">
          <ac:chgData name="Caroline Haddad" userId="cd35253c5bcd48e0" providerId="Windows Live" clId="Web-{0AF661AA-C144-4590-90EA-A6BBE1AB86B5}" dt="2023-03-02T16:36:34.540" v="47"/>
          <ac:spMkLst>
            <pc:docMk/>
            <pc:sldMk cId="777279059" sldId="298"/>
            <ac:spMk id="2" creationId="{48B40609-F486-0B6E-0E5E-053A9654166E}"/>
          </ac:spMkLst>
        </pc:spChg>
        <pc:spChg chg="del">
          <ac:chgData name="Caroline Haddad" userId="cd35253c5bcd48e0" providerId="Windows Live" clId="Web-{0AF661AA-C144-4590-90EA-A6BBE1AB86B5}" dt="2023-03-02T16:36:34.540" v="47"/>
          <ac:spMkLst>
            <pc:docMk/>
            <pc:sldMk cId="777279059" sldId="298"/>
            <ac:spMk id="3" creationId="{4D28FCCE-01B3-AE90-4393-07AEF40AA2CF}"/>
          </ac:spMkLst>
        </pc:spChg>
        <pc:spChg chg="add del">
          <ac:chgData name="Caroline Haddad" userId="cd35253c5bcd48e0" providerId="Windows Live" clId="Web-{0AF661AA-C144-4590-90EA-A6BBE1AB86B5}" dt="2023-03-02T16:40:18.739" v="58"/>
          <ac:spMkLst>
            <pc:docMk/>
            <pc:sldMk cId="777279059" sldId="298"/>
            <ac:spMk id="6" creationId="{6A733EBD-820A-4FA2-9A24-E3259DA7EA15}"/>
          </ac:spMkLst>
        </pc:spChg>
        <pc:spChg chg="add del">
          <ac:chgData name="Caroline Haddad" userId="cd35253c5bcd48e0" providerId="Windows Live" clId="Web-{0AF661AA-C144-4590-90EA-A6BBE1AB86B5}" dt="2023-03-02T16:40:18.739" v="58"/>
          <ac:spMkLst>
            <pc:docMk/>
            <pc:sldMk cId="777279059" sldId="298"/>
            <ac:spMk id="7" creationId="{6D4A187A-A5A0-48DF-94DB-432F7582DC83}"/>
          </ac:spMkLst>
        </pc:spChg>
        <pc:spChg chg="add del">
          <ac:chgData name="Caroline Haddad" userId="cd35253c5bcd48e0" providerId="Windows Live" clId="Web-{0AF661AA-C144-4590-90EA-A6BBE1AB86B5}" dt="2023-03-02T16:41:42.322" v="65"/>
          <ac:spMkLst>
            <pc:docMk/>
            <pc:sldMk cId="777279059" sldId="298"/>
            <ac:spMk id="8" creationId="{4F78DAAE-B0C3-49A3-8AB1-AD2FF0E3686F}"/>
          </ac:spMkLst>
        </pc:spChg>
        <pc:spChg chg="add del">
          <ac:chgData name="Caroline Haddad" userId="cd35253c5bcd48e0" providerId="Windows Live" clId="Web-{0AF661AA-C144-4590-90EA-A6BBE1AB86B5}" dt="2023-03-02T16:39:53.347" v="54"/>
          <ac:spMkLst>
            <pc:docMk/>
            <pc:sldMk cId="777279059" sldId="298"/>
            <ac:spMk id="9" creationId="{4F78DAAE-B0C3-49A3-8AB1-AD2FF0E3686F}"/>
          </ac:spMkLst>
        </pc:spChg>
        <pc:spChg chg="add del">
          <ac:chgData name="Caroline Haddad" userId="cd35253c5bcd48e0" providerId="Windows Live" clId="Web-{0AF661AA-C144-4590-90EA-A6BBE1AB86B5}" dt="2023-03-02T16:41:42.322" v="65"/>
          <ac:spMkLst>
            <pc:docMk/>
            <pc:sldMk cId="777279059" sldId="298"/>
            <ac:spMk id="10" creationId="{F6A8A81D-3338-4B0F-A26F-A3D259D27681}"/>
          </ac:spMkLst>
        </pc:spChg>
        <pc:spChg chg="add del">
          <ac:chgData name="Caroline Haddad" userId="cd35253c5bcd48e0" providerId="Windows Live" clId="Web-{0AF661AA-C144-4590-90EA-A6BBE1AB86B5}" dt="2023-03-02T16:39:53.347" v="54"/>
          <ac:spMkLst>
            <pc:docMk/>
            <pc:sldMk cId="777279059" sldId="298"/>
            <ac:spMk id="11" creationId="{F6A8A81D-3338-4B0F-A26F-A3D259D27681}"/>
          </ac:spMkLst>
        </pc:spChg>
        <pc:spChg chg="add del">
          <ac:chgData name="Caroline Haddad" userId="cd35253c5bcd48e0" providerId="Windows Live" clId="Web-{0AF661AA-C144-4590-90EA-A6BBE1AB86B5}" dt="2023-03-02T16:41:42.322" v="65"/>
          <ac:spMkLst>
            <pc:docMk/>
            <pc:sldMk cId="777279059" sldId="298"/>
            <ac:spMk id="12" creationId="{40155665-7CE2-4939-AE5E-020DC1D20753}"/>
          </ac:spMkLst>
        </pc:spChg>
        <pc:spChg chg="add del">
          <ac:chgData name="Caroline Haddad" userId="cd35253c5bcd48e0" providerId="Windows Live" clId="Web-{0AF661AA-C144-4590-90EA-A6BBE1AB86B5}" dt="2023-03-02T16:39:53.347" v="54"/>
          <ac:spMkLst>
            <pc:docMk/>
            <pc:sldMk cId="777279059" sldId="298"/>
            <ac:spMk id="13" creationId="{40155665-7CE2-4939-AE5E-020DC1D20753}"/>
          </ac:spMkLst>
        </pc:spChg>
        <pc:spChg chg="add del">
          <ac:chgData name="Caroline Haddad" userId="cd35253c5bcd48e0" providerId="Windows Live" clId="Web-{0AF661AA-C144-4590-90EA-A6BBE1AB86B5}" dt="2023-03-02T17:00:08.508" v="151"/>
          <ac:spMkLst>
            <pc:docMk/>
            <pc:sldMk cId="777279059" sldId="298"/>
            <ac:spMk id="17" creationId="{786DE8A2-E45F-4163-B246-A5162E17BE1F}"/>
          </ac:spMkLst>
        </pc:spChg>
        <pc:spChg chg="add del">
          <ac:chgData name="Caroline Haddad" userId="cd35253c5bcd48e0" providerId="Windows Live" clId="Web-{0AF661AA-C144-4590-90EA-A6BBE1AB86B5}" dt="2023-03-02T17:00:08.508" v="151"/>
          <ac:spMkLst>
            <pc:docMk/>
            <pc:sldMk cId="777279059" sldId="298"/>
            <ac:spMk id="19" creationId="{CC88A9C7-37B3-4341-BF1A-E8F3049ECB19}"/>
          </ac:spMkLst>
        </pc:spChg>
        <pc:spChg chg="add">
          <ac:chgData name="Caroline Haddad" userId="cd35253c5bcd48e0" providerId="Windows Live" clId="Web-{0AF661AA-C144-4590-90EA-A6BBE1AB86B5}" dt="2023-03-02T17:00:08.508" v="151"/>
          <ac:spMkLst>
            <pc:docMk/>
            <pc:sldMk cId="777279059" sldId="298"/>
            <ac:spMk id="24" creationId="{4F78DAAE-B0C3-49A3-8AB1-AD2FF0E3686F}"/>
          </ac:spMkLst>
        </pc:spChg>
        <pc:spChg chg="add">
          <ac:chgData name="Caroline Haddad" userId="cd35253c5bcd48e0" providerId="Windows Live" clId="Web-{0AF661AA-C144-4590-90EA-A6BBE1AB86B5}" dt="2023-03-02T17:00:08.508" v="151"/>
          <ac:spMkLst>
            <pc:docMk/>
            <pc:sldMk cId="777279059" sldId="298"/>
            <ac:spMk id="26" creationId="{F6A8A81D-3338-4B0F-A26F-A3D259D27681}"/>
          </ac:spMkLst>
        </pc:spChg>
        <pc:spChg chg="add">
          <ac:chgData name="Caroline Haddad" userId="cd35253c5bcd48e0" providerId="Windows Live" clId="Web-{0AF661AA-C144-4590-90EA-A6BBE1AB86B5}" dt="2023-03-02T17:00:08.508" v="151"/>
          <ac:spMkLst>
            <pc:docMk/>
            <pc:sldMk cId="777279059" sldId="298"/>
            <ac:spMk id="28" creationId="{40155665-7CE2-4939-AE5E-020DC1D20753}"/>
          </ac:spMkLst>
        </pc:spChg>
        <pc:picChg chg="add mod">
          <ac:chgData name="Caroline Haddad" userId="cd35253c5bcd48e0" providerId="Windows Live" clId="Web-{0AF661AA-C144-4590-90EA-A6BBE1AB86B5}" dt="2023-03-02T17:00:08.508" v="151"/>
          <ac:picMkLst>
            <pc:docMk/>
            <pc:sldMk cId="777279059" sldId="298"/>
            <ac:picMk id="4" creationId="{3736BA14-EC44-A3C7-5195-5E83DD41352D}"/>
          </ac:picMkLst>
        </pc:picChg>
      </pc:sldChg>
      <pc:sldChg chg="modSp new">
        <pc:chgData name="Caroline Haddad" userId="cd35253c5bcd48e0" providerId="Windows Live" clId="Web-{0AF661AA-C144-4590-90EA-A6BBE1AB86B5}" dt="2023-03-03T12:59:39.658" v="470" actId="14100"/>
        <pc:sldMkLst>
          <pc:docMk/>
          <pc:sldMk cId="3599552535" sldId="299"/>
        </pc:sldMkLst>
        <pc:spChg chg="mod">
          <ac:chgData name="Caroline Haddad" userId="cd35253c5bcd48e0" providerId="Windows Live" clId="Web-{0AF661AA-C144-4590-90EA-A6BBE1AB86B5}" dt="2023-03-03T12:59:39.658" v="470" actId="14100"/>
          <ac:spMkLst>
            <pc:docMk/>
            <pc:sldMk cId="3599552535" sldId="299"/>
            <ac:spMk id="3" creationId="{B9C6D75F-1A26-3375-64B2-AE297EFF61D8}"/>
          </ac:spMkLst>
        </pc:spChg>
      </pc:sldChg>
      <pc:sldChg chg="addSp delSp modSp new mod setBg setClrOvrMap">
        <pc:chgData name="Caroline Haddad" userId="cd35253c5bcd48e0" providerId="Windows Live" clId="Web-{0AF661AA-C144-4590-90EA-A6BBE1AB86B5}" dt="2023-03-03T13:02:12.724" v="502" actId="20577"/>
        <pc:sldMkLst>
          <pc:docMk/>
          <pc:sldMk cId="4040879238" sldId="300"/>
        </pc:sldMkLst>
        <pc:spChg chg="del mod">
          <ac:chgData name="Caroline Haddad" userId="cd35253c5bcd48e0" providerId="Windows Live" clId="Web-{0AF661AA-C144-4590-90EA-A6BBE1AB86B5}" dt="2023-03-03T13:01:11.473" v="494"/>
          <ac:spMkLst>
            <pc:docMk/>
            <pc:sldMk cId="4040879238" sldId="300"/>
            <ac:spMk id="2" creationId="{460C3FBF-AF52-724D-B536-1F087278D66C}"/>
          </ac:spMkLst>
        </pc:spChg>
        <pc:spChg chg="mod">
          <ac:chgData name="Caroline Haddad" userId="cd35253c5bcd48e0" providerId="Windows Live" clId="Web-{0AF661AA-C144-4590-90EA-A6BBE1AB86B5}" dt="2023-03-03T13:02:12.724" v="502" actId="20577"/>
          <ac:spMkLst>
            <pc:docMk/>
            <pc:sldMk cId="4040879238" sldId="300"/>
            <ac:spMk id="3" creationId="{EC59B4FC-8999-9B84-D59C-913E4D5543F5}"/>
          </ac:spMkLst>
        </pc:spChg>
        <pc:spChg chg="add">
          <ac:chgData name="Caroline Haddad" userId="cd35253c5bcd48e0" providerId="Windows Live" clId="Web-{0AF661AA-C144-4590-90EA-A6BBE1AB86B5}" dt="2023-03-03T13:00:31.675" v="488"/>
          <ac:spMkLst>
            <pc:docMk/>
            <pc:sldMk cId="4040879238" sldId="300"/>
            <ac:spMk id="9" creationId="{6E0488BA-180E-40D8-8350-4B179179556B}"/>
          </ac:spMkLst>
        </pc:spChg>
        <pc:picChg chg="add">
          <ac:chgData name="Caroline Haddad" userId="cd35253c5bcd48e0" providerId="Windows Live" clId="Web-{0AF661AA-C144-4590-90EA-A6BBE1AB86B5}" dt="2023-03-03T13:00:31.675" v="488"/>
          <ac:picMkLst>
            <pc:docMk/>
            <pc:sldMk cId="4040879238" sldId="300"/>
            <ac:picMk id="5" creationId="{2FFBAE57-BF53-928F-7A27-2475E5204B29}"/>
          </ac:picMkLst>
        </pc:picChg>
      </pc:sldChg>
    </pc:docChg>
  </pc:docChgLst>
  <pc:docChgLst>
    <pc:chgData name="Caroline Haddad" userId="cd35253c5bcd48e0" providerId="Windows Live" clId="Web-{42E28C52-DAF2-4848-A24B-3B5C7750AD39}"/>
    <pc:docChg chg="modSld">
      <pc:chgData name="Caroline Haddad" userId="cd35253c5bcd48e0" providerId="Windows Live" clId="Web-{42E28C52-DAF2-4848-A24B-3B5C7750AD39}" dt="2023-02-23T20:36:31.607" v="130"/>
      <pc:docMkLst>
        <pc:docMk/>
      </pc:docMkLst>
      <pc:sldChg chg="addSp modSp mod setBg setClrOvrMap">
        <pc:chgData name="Caroline Haddad" userId="cd35253c5bcd48e0" providerId="Windows Live" clId="Web-{42E28C52-DAF2-4848-A24B-3B5C7750AD39}" dt="2023-02-23T20:34:05.807" v="116" actId="20577"/>
        <pc:sldMkLst>
          <pc:docMk/>
          <pc:sldMk cId="1543295777" sldId="263"/>
        </pc:sldMkLst>
        <pc:spChg chg="mod ord">
          <ac:chgData name="Caroline Haddad" userId="cd35253c5bcd48e0" providerId="Windows Live" clId="Web-{42E28C52-DAF2-4848-A24B-3B5C7750AD39}" dt="2023-02-23T20:33:47.744" v="113" actId="1076"/>
          <ac:spMkLst>
            <pc:docMk/>
            <pc:sldMk cId="1543295777" sldId="263"/>
            <ac:spMk id="2" creationId="{00000000-0000-0000-0000-000000000000}"/>
          </ac:spMkLst>
        </pc:spChg>
        <pc:spChg chg="mod ord">
          <ac:chgData name="Caroline Haddad" userId="cd35253c5bcd48e0" providerId="Windows Live" clId="Web-{42E28C52-DAF2-4848-A24B-3B5C7750AD39}" dt="2023-02-23T20:33:19.900" v="111"/>
          <ac:spMkLst>
            <pc:docMk/>
            <pc:sldMk cId="1543295777" sldId="263"/>
            <ac:spMk id="8" creationId="{629F2714-C340-4C92-A434-647916177018}"/>
          </ac:spMkLst>
        </pc:spChg>
        <pc:spChg chg="mod">
          <ac:chgData name="Caroline Haddad" userId="cd35253c5bcd48e0" providerId="Windows Live" clId="Web-{42E28C52-DAF2-4848-A24B-3B5C7750AD39}" dt="2023-02-23T20:34:05.807" v="116" actId="20577"/>
          <ac:spMkLst>
            <pc:docMk/>
            <pc:sldMk cId="1543295777" sldId="263"/>
            <ac:spMk id="11" creationId="{2E16C62D-9824-4AF5-B441-85975558E6DC}"/>
          </ac:spMkLst>
        </pc:spChg>
        <pc:spChg chg="add">
          <ac:chgData name="Caroline Haddad" userId="cd35253c5bcd48e0" providerId="Windows Live" clId="Web-{42E28C52-DAF2-4848-A24B-3B5C7750AD39}" dt="2023-02-23T20:33:19.900" v="111"/>
          <ac:spMkLst>
            <pc:docMk/>
            <pc:sldMk cId="1543295777" sldId="263"/>
            <ac:spMk id="20" creationId="{C91E93A7-6C7F-4F77-9CB0-280D958EF4D2}"/>
          </ac:spMkLst>
        </pc:spChg>
        <pc:spChg chg="add">
          <ac:chgData name="Caroline Haddad" userId="cd35253c5bcd48e0" providerId="Windows Live" clId="Web-{42E28C52-DAF2-4848-A24B-3B5C7750AD39}" dt="2023-02-23T20:33:19.900" v="111"/>
          <ac:spMkLst>
            <pc:docMk/>
            <pc:sldMk cId="1543295777" sldId="263"/>
            <ac:spMk id="21" creationId="{E4F17063-EDA4-417B-946F-BA357F3B390D}"/>
          </ac:spMkLst>
        </pc:spChg>
        <pc:spChg chg="add">
          <ac:chgData name="Caroline Haddad" userId="cd35253c5bcd48e0" providerId="Windows Live" clId="Web-{42E28C52-DAF2-4848-A24B-3B5C7750AD39}" dt="2023-02-23T20:33:19.900" v="111"/>
          <ac:spMkLst>
            <pc:docMk/>
            <pc:sldMk cId="1543295777" sldId="263"/>
            <ac:spMk id="22" creationId="{D36F3EEA-55D4-4677-80E7-92D00B8F343B}"/>
          </ac:spMkLst>
        </pc:spChg>
        <pc:picChg chg="mod">
          <ac:chgData name="Caroline Haddad" userId="cd35253c5bcd48e0" providerId="Windows Live" clId="Web-{42E28C52-DAF2-4848-A24B-3B5C7750AD39}" dt="2023-02-23T20:33:19.900" v="111"/>
          <ac:picMkLst>
            <pc:docMk/>
            <pc:sldMk cId="1543295777" sldId="263"/>
            <ac:picMk id="7" creationId="{4C621D42-4424-4C66-90EC-3F7605504F12}"/>
          </ac:picMkLst>
        </pc:picChg>
      </pc:sldChg>
      <pc:sldChg chg="modSp">
        <pc:chgData name="Caroline Haddad" userId="cd35253c5bcd48e0" providerId="Windows Live" clId="Web-{42E28C52-DAF2-4848-A24B-3B5C7750AD39}" dt="2023-02-23T20:31:48.741" v="105" actId="1076"/>
        <pc:sldMkLst>
          <pc:docMk/>
          <pc:sldMk cId="1359138171" sldId="271"/>
        </pc:sldMkLst>
        <pc:spChg chg="mod">
          <ac:chgData name="Caroline Haddad" userId="cd35253c5bcd48e0" providerId="Windows Live" clId="Web-{42E28C52-DAF2-4848-A24B-3B5C7750AD39}" dt="2023-02-23T20:31:48.741" v="105" actId="1076"/>
          <ac:spMkLst>
            <pc:docMk/>
            <pc:sldMk cId="1359138171" sldId="271"/>
            <ac:spMk id="2" creationId="{1BE185B2-917E-5EC8-8BA6-074278D0E4F4}"/>
          </ac:spMkLst>
        </pc:spChg>
        <pc:spChg chg="mod">
          <ac:chgData name="Caroline Haddad" userId="cd35253c5bcd48e0" providerId="Windows Live" clId="Web-{42E28C52-DAF2-4848-A24B-3B5C7750AD39}" dt="2023-02-23T20:28:10.643" v="64" actId="20577"/>
          <ac:spMkLst>
            <pc:docMk/>
            <pc:sldMk cId="1359138171" sldId="271"/>
            <ac:spMk id="3" creationId="{4180D33E-FD66-E6E3-A4CB-3B5A3B954E2A}"/>
          </ac:spMkLst>
        </pc:spChg>
      </pc:sldChg>
      <pc:sldChg chg="modSp">
        <pc:chgData name="Caroline Haddad" userId="cd35253c5bcd48e0" providerId="Windows Live" clId="Web-{42E28C52-DAF2-4848-A24B-3B5C7750AD39}" dt="2023-02-23T20:31:19.506" v="104" actId="20577"/>
        <pc:sldMkLst>
          <pc:docMk/>
          <pc:sldMk cId="103983418" sldId="272"/>
        </pc:sldMkLst>
        <pc:spChg chg="mod">
          <ac:chgData name="Caroline Haddad" userId="cd35253c5bcd48e0" providerId="Windows Live" clId="Web-{42E28C52-DAF2-4848-A24B-3B5C7750AD39}" dt="2023-02-23T20:31:19.506" v="104" actId="20577"/>
          <ac:spMkLst>
            <pc:docMk/>
            <pc:sldMk cId="103983418" sldId="272"/>
            <ac:spMk id="3" creationId="{D12AB127-3FB3-C428-CA3B-6226C37CA526}"/>
          </ac:spMkLst>
        </pc:spChg>
      </pc:sldChg>
      <pc:sldChg chg="addSp delSp modSp mod setBg setClrOvrMap">
        <pc:chgData name="Caroline Haddad" userId="cd35253c5bcd48e0" providerId="Windows Live" clId="Web-{42E28C52-DAF2-4848-A24B-3B5C7750AD39}" dt="2023-02-23T20:36:31.607" v="130"/>
        <pc:sldMkLst>
          <pc:docMk/>
          <pc:sldMk cId="3485362420" sldId="274"/>
        </pc:sldMkLst>
        <pc:spChg chg="mod">
          <ac:chgData name="Caroline Haddad" userId="cd35253c5bcd48e0" providerId="Windows Live" clId="Web-{42E28C52-DAF2-4848-A24B-3B5C7750AD39}" dt="2023-02-23T20:36:31.607" v="130"/>
          <ac:spMkLst>
            <pc:docMk/>
            <pc:sldMk cId="3485362420" sldId="274"/>
            <ac:spMk id="2" creationId="{070EBE7C-7AAE-437C-6836-917867078BCA}"/>
          </ac:spMkLst>
        </pc:spChg>
        <pc:spChg chg="add del">
          <ac:chgData name="Caroline Haddad" userId="cd35253c5bcd48e0" providerId="Windows Live" clId="Web-{42E28C52-DAF2-4848-A24B-3B5C7750AD39}" dt="2023-02-23T20:36:31.607" v="130"/>
          <ac:spMkLst>
            <pc:docMk/>
            <pc:sldMk cId="3485362420" sldId="274"/>
            <ac:spMk id="3" creationId="{FF073BE0-6F4E-04CA-35BD-9EE43691D4D8}"/>
          </ac:spMkLst>
        </pc:spChg>
        <pc:spChg chg="add del">
          <ac:chgData name="Caroline Haddad" userId="cd35253c5bcd48e0" providerId="Windows Live" clId="Web-{42E28C52-DAF2-4848-A24B-3B5C7750AD39}" dt="2023-02-23T20:35:48.403" v="120"/>
          <ac:spMkLst>
            <pc:docMk/>
            <pc:sldMk cId="3485362420" sldId="274"/>
            <ac:spMk id="13" creationId="{F9ED434F-8767-46CC-B26B-5AF62FF01E66}"/>
          </ac:spMkLst>
        </pc:spChg>
        <pc:spChg chg="add del">
          <ac:chgData name="Caroline Haddad" userId="cd35253c5bcd48e0" providerId="Windows Live" clId="Web-{42E28C52-DAF2-4848-A24B-3B5C7750AD39}" dt="2023-02-23T20:35:52.356" v="122"/>
          <ac:spMkLst>
            <pc:docMk/>
            <pc:sldMk cId="3485362420" sldId="274"/>
            <ac:spMk id="16" creationId="{F9ED434F-8767-46CC-B26B-5AF62FF01E66}"/>
          </ac:spMkLst>
        </pc:spChg>
        <pc:spChg chg="add del">
          <ac:chgData name="Caroline Haddad" userId="cd35253c5bcd48e0" providerId="Windows Live" clId="Web-{42E28C52-DAF2-4848-A24B-3B5C7750AD39}" dt="2023-02-23T20:36:05.357" v="124"/>
          <ac:spMkLst>
            <pc:docMk/>
            <pc:sldMk cId="3485362420" sldId="274"/>
            <ac:spMk id="18" creationId="{CC28BCC9-4093-4FD5-83EB-7EC297F51396}"/>
          </ac:spMkLst>
        </pc:spChg>
        <pc:spChg chg="add del">
          <ac:chgData name="Caroline Haddad" userId="cd35253c5bcd48e0" providerId="Windows Live" clId="Web-{42E28C52-DAF2-4848-A24B-3B5C7750AD39}" dt="2023-02-23T20:36:09.294" v="126"/>
          <ac:spMkLst>
            <pc:docMk/>
            <pc:sldMk cId="3485362420" sldId="274"/>
            <ac:spMk id="29" creationId="{CC28BCC9-4093-4FD5-83EB-7EC297F51396}"/>
          </ac:spMkLst>
        </pc:spChg>
        <pc:spChg chg="add del">
          <ac:chgData name="Caroline Haddad" userId="cd35253c5bcd48e0" providerId="Windows Live" clId="Web-{42E28C52-DAF2-4848-A24B-3B5C7750AD39}" dt="2023-02-23T20:36:31.607" v="130"/>
          <ac:spMkLst>
            <pc:docMk/>
            <pc:sldMk cId="3485362420" sldId="274"/>
            <ac:spMk id="36" creationId="{CC28BCC9-4093-4FD5-83EB-7EC297F51396}"/>
          </ac:spMkLst>
        </pc:spChg>
        <pc:grpChg chg="add del">
          <ac:chgData name="Caroline Haddad" userId="cd35253c5bcd48e0" providerId="Windows Live" clId="Web-{42E28C52-DAF2-4848-A24B-3B5C7750AD39}" dt="2023-02-23T20:35:48.403" v="120"/>
          <ac:grpSpMkLst>
            <pc:docMk/>
            <pc:sldMk cId="3485362420" sldId="274"/>
            <ac:grpSpMk id="9" creationId="{2F448CB3-7B4F-45D7-B7C0-DF553DF61453}"/>
          </ac:grpSpMkLst>
        </pc:grpChg>
        <pc:grpChg chg="add del">
          <ac:chgData name="Caroline Haddad" userId="cd35253c5bcd48e0" providerId="Windows Live" clId="Web-{42E28C52-DAF2-4848-A24B-3B5C7750AD39}" dt="2023-02-23T20:35:52.356" v="122"/>
          <ac:grpSpMkLst>
            <pc:docMk/>
            <pc:sldMk cId="3485362420" sldId="274"/>
            <ac:grpSpMk id="15" creationId="{2F448CB3-7B4F-45D7-B7C0-DF553DF61453}"/>
          </ac:grpSpMkLst>
        </pc:grpChg>
        <pc:grpChg chg="add del">
          <ac:chgData name="Caroline Haddad" userId="cd35253c5bcd48e0" providerId="Windows Live" clId="Web-{42E28C52-DAF2-4848-A24B-3B5C7750AD39}" dt="2023-02-23T20:36:05.357" v="124"/>
          <ac:grpSpMkLst>
            <pc:docMk/>
            <pc:sldMk cId="3485362420" sldId="274"/>
            <ac:grpSpMk id="19" creationId="{08BCF048-8940-4354-B9EC-5AD74E283CE3}"/>
          </ac:grpSpMkLst>
        </pc:grpChg>
        <pc:grpChg chg="add del">
          <ac:chgData name="Caroline Haddad" userId="cd35253c5bcd48e0" providerId="Windows Live" clId="Web-{42E28C52-DAF2-4848-A24B-3B5C7750AD39}" dt="2023-02-23T20:36:09.294" v="126"/>
          <ac:grpSpMkLst>
            <pc:docMk/>
            <pc:sldMk cId="3485362420" sldId="274"/>
            <ac:grpSpMk id="25" creationId="{08BCF048-8940-4354-B9EC-5AD74E283CE3}"/>
          </ac:grpSpMkLst>
        </pc:grpChg>
        <pc:grpChg chg="add del">
          <ac:chgData name="Caroline Haddad" userId="cd35253c5bcd48e0" providerId="Windows Live" clId="Web-{42E28C52-DAF2-4848-A24B-3B5C7750AD39}" dt="2023-02-23T20:36:31.607" v="130"/>
          <ac:grpSpMkLst>
            <pc:docMk/>
            <pc:sldMk cId="3485362420" sldId="274"/>
            <ac:grpSpMk id="32" creationId="{08BCF048-8940-4354-B9EC-5AD74E283CE3}"/>
          </ac:grpSpMkLst>
        </pc:grpChg>
        <pc:graphicFrameChg chg="add del">
          <ac:chgData name="Caroline Haddad" userId="cd35253c5bcd48e0" providerId="Windows Live" clId="Web-{42E28C52-DAF2-4848-A24B-3B5C7750AD39}" dt="2023-02-23T20:35:48.403" v="120"/>
          <ac:graphicFrameMkLst>
            <pc:docMk/>
            <pc:sldMk cId="3485362420" sldId="274"/>
            <ac:graphicFrameMk id="8" creationId="{D49ED016-4458-9314-2421-C4E4C3B17B46}"/>
          </ac:graphicFrameMkLst>
        </pc:graphicFrameChg>
        <pc:graphicFrameChg chg="add del">
          <ac:chgData name="Caroline Haddad" userId="cd35253c5bcd48e0" providerId="Windows Live" clId="Web-{42E28C52-DAF2-4848-A24B-3B5C7750AD39}" dt="2023-02-23T20:35:52.356" v="122"/>
          <ac:graphicFrameMkLst>
            <pc:docMk/>
            <pc:sldMk cId="3485362420" sldId="274"/>
            <ac:graphicFrameMk id="17" creationId="{E5A888F8-E27E-9313-21B6-AB9B29EF1578}"/>
          </ac:graphicFrameMkLst>
        </pc:graphicFrameChg>
        <pc:graphicFrameChg chg="add del">
          <ac:chgData name="Caroline Haddad" userId="cd35253c5bcd48e0" providerId="Windows Live" clId="Web-{42E28C52-DAF2-4848-A24B-3B5C7750AD39}" dt="2023-02-23T20:36:05.357" v="124"/>
          <ac:graphicFrameMkLst>
            <pc:docMk/>
            <pc:sldMk cId="3485362420" sldId="274"/>
            <ac:graphicFrameMk id="23" creationId="{48B273A4-B429-B623-C6CD-3AD98637606E}"/>
          </ac:graphicFrameMkLst>
        </pc:graphicFrameChg>
        <pc:graphicFrameChg chg="add del">
          <ac:chgData name="Caroline Haddad" userId="cd35253c5bcd48e0" providerId="Windows Live" clId="Web-{42E28C52-DAF2-4848-A24B-3B5C7750AD39}" dt="2023-02-23T20:36:09.294" v="126"/>
          <ac:graphicFrameMkLst>
            <pc:docMk/>
            <pc:sldMk cId="3485362420" sldId="274"/>
            <ac:graphicFrameMk id="30" creationId="{7159E1A9-6D27-0024-9938-A8B82D0A1D0E}"/>
          </ac:graphicFrameMkLst>
        </pc:graphicFrameChg>
        <pc:graphicFrameChg chg="add del mod">
          <ac:chgData name="Caroline Haddad" userId="cd35253c5bcd48e0" providerId="Windows Live" clId="Web-{42E28C52-DAF2-4848-A24B-3B5C7750AD39}" dt="2023-02-23T20:36:31.607" v="130"/>
          <ac:graphicFrameMkLst>
            <pc:docMk/>
            <pc:sldMk cId="3485362420" sldId="274"/>
            <ac:graphicFrameMk id="37" creationId="{48B273A4-B429-B623-C6CD-3AD98637606E}"/>
          </ac:graphicFrameMkLst>
        </pc:graphicFrameChg>
      </pc:sldChg>
      <pc:sldChg chg="addSp delSp modSp mod setBg setClrOvrMap">
        <pc:chgData name="Caroline Haddad" userId="cd35253c5bcd48e0" providerId="Windows Live" clId="Web-{42E28C52-DAF2-4848-A24B-3B5C7750AD39}" dt="2023-02-23T20:34:46.527" v="118"/>
        <pc:sldMkLst>
          <pc:docMk/>
          <pc:sldMk cId="2963908382" sldId="276"/>
        </pc:sldMkLst>
        <pc:spChg chg="mod">
          <ac:chgData name="Caroline Haddad" userId="cd35253c5bcd48e0" providerId="Windows Live" clId="Web-{42E28C52-DAF2-4848-A24B-3B5C7750AD39}" dt="2023-02-23T20:34:46.527" v="118"/>
          <ac:spMkLst>
            <pc:docMk/>
            <pc:sldMk cId="2963908382" sldId="276"/>
            <ac:spMk id="6" creationId="{CD24FE9C-B3A1-81B3-AB88-DB1C5BBB0B19}"/>
          </ac:spMkLst>
        </pc:spChg>
        <pc:spChg chg="add del">
          <ac:chgData name="Caroline Haddad" userId="cd35253c5bcd48e0" providerId="Windows Live" clId="Web-{42E28C52-DAF2-4848-A24B-3B5C7750AD39}" dt="2023-02-23T20:34:46.527" v="118"/>
          <ac:spMkLst>
            <pc:docMk/>
            <pc:sldMk cId="2963908382" sldId="276"/>
            <ac:spMk id="22" creationId="{59647F54-801D-44AB-8284-EDDFF7763139}"/>
          </ac:spMkLst>
        </pc:spChg>
        <pc:spChg chg="add del">
          <ac:chgData name="Caroline Haddad" userId="cd35253c5bcd48e0" providerId="Windows Live" clId="Web-{42E28C52-DAF2-4848-A24B-3B5C7750AD39}" dt="2023-02-23T20:34:46.527" v="118"/>
          <ac:spMkLst>
            <pc:docMk/>
            <pc:sldMk cId="2963908382" sldId="276"/>
            <ac:spMk id="24" creationId="{89EA2611-DCBA-4E97-A2B2-9A466E76BDA4}"/>
          </ac:spMkLst>
        </pc:spChg>
        <pc:spChg chg="add del">
          <ac:chgData name="Caroline Haddad" userId="cd35253c5bcd48e0" providerId="Windows Live" clId="Web-{42E28C52-DAF2-4848-A24B-3B5C7750AD39}" dt="2023-02-23T20:34:46.527" v="118"/>
          <ac:spMkLst>
            <pc:docMk/>
            <pc:sldMk cId="2963908382" sldId="276"/>
            <ac:spMk id="26" creationId="{FD2669AB-35DB-41EC-BE9C-DA80B60A3280}"/>
          </ac:spMkLst>
        </pc:spChg>
        <pc:spChg chg="add del">
          <ac:chgData name="Caroline Haddad" userId="cd35253c5bcd48e0" providerId="Windows Live" clId="Web-{42E28C52-DAF2-4848-A24B-3B5C7750AD39}" dt="2023-02-23T20:34:46.527" v="118"/>
          <ac:spMkLst>
            <pc:docMk/>
            <pc:sldMk cId="2963908382" sldId="276"/>
            <ac:spMk id="28" creationId="{BBC615D1-6E12-40EF-915B-316CFDB550D5}"/>
          </ac:spMkLst>
        </pc:spChg>
        <pc:spChg chg="add del">
          <ac:chgData name="Caroline Haddad" userId="cd35253c5bcd48e0" providerId="Windows Live" clId="Web-{42E28C52-DAF2-4848-A24B-3B5C7750AD39}" dt="2023-02-23T20:34:46.527" v="118"/>
          <ac:spMkLst>
            <pc:docMk/>
            <pc:sldMk cId="2963908382" sldId="276"/>
            <ac:spMk id="30" creationId="{B9797D36-DE1E-47CD-881A-6C1F5828261B}"/>
          </ac:spMkLst>
        </pc:spChg>
        <pc:spChg chg="add del">
          <ac:chgData name="Caroline Haddad" userId="cd35253c5bcd48e0" providerId="Windows Live" clId="Web-{42E28C52-DAF2-4848-A24B-3B5C7750AD39}" dt="2023-02-23T20:34:46.527" v="118"/>
          <ac:spMkLst>
            <pc:docMk/>
            <pc:sldMk cId="2963908382" sldId="276"/>
            <ac:spMk id="32" creationId="{4A2FAF1F-F462-46AF-A9E6-CC93C4E2C359}"/>
          </ac:spMkLst>
        </pc:spChg>
        <pc:spChg chg="add del">
          <ac:chgData name="Caroline Haddad" userId="cd35253c5bcd48e0" providerId="Windows Live" clId="Web-{42E28C52-DAF2-4848-A24B-3B5C7750AD39}" dt="2023-02-23T20:34:46.527" v="118"/>
          <ac:spMkLst>
            <pc:docMk/>
            <pc:sldMk cId="2963908382" sldId="276"/>
            <ac:spMk id="34" creationId="{7146BED8-BAE9-42C5-A3DD-7B946445DB8C}"/>
          </ac:spMkLst>
        </pc:spChg>
        <pc:spChg chg="add del">
          <ac:chgData name="Caroline Haddad" userId="cd35253c5bcd48e0" providerId="Windows Live" clId="Web-{42E28C52-DAF2-4848-A24B-3B5C7750AD39}" dt="2023-02-23T20:34:46.527" v="118"/>
          <ac:spMkLst>
            <pc:docMk/>
            <pc:sldMk cId="2963908382" sldId="276"/>
            <ac:spMk id="36" creationId="{15765FE8-B62F-41E4-A73C-74C91A8FD945}"/>
          </ac:spMkLst>
        </pc:spChg>
        <pc:grpChg chg="add del">
          <ac:chgData name="Caroline Haddad" userId="cd35253c5bcd48e0" providerId="Windows Live" clId="Web-{42E28C52-DAF2-4848-A24B-3B5C7750AD39}" dt="2023-02-23T20:34:46.527" v="118"/>
          <ac:grpSpMkLst>
            <pc:docMk/>
            <pc:sldMk cId="2963908382" sldId="276"/>
            <ac:grpSpMk id="11" creationId="{FAEF28A3-012D-4640-B8B8-1EF6EAF7233B}"/>
          </ac:grpSpMkLst>
        </pc:grpChg>
        <pc:picChg chg="mod">
          <ac:chgData name="Caroline Haddad" userId="cd35253c5bcd48e0" providerId="Windows Live" clId="Web-{42E28C52-DAF2-4848-A24B-3B5C7750AD39}" dt="2023-02-23T20:34:46.527" v="118"/>
          <ac:picMkLst>
            <pc:docMk/>
            <pc:sldMk cId="2963908382" sldId="276"/>
            <ac:picMk id="5" creationId="{946A058F-8F8E-35A0-8C41-C439612576DA}"/>
          </ac:picMkLst>
        </pc:picChg>
      </pc:sldChg>
      <pc:sldChg chg="addSp delSp modSp mod setBg">
        <pc:chgData name="Caroline Haddad" userId="cd35253c5bcd48e0" providerId="Windows Live" clId="Web-{42E28C52-DAF2-4848-A24B-3B5C7750AD39}" dt="2023-02-23T20:32:39.868" v="110"/>
        <pc:sldMkLst>
          <pc:docMk/>
          <pc:sldMk cId="1222777654" sldId="279"/>
        </pc:sldMkLst>
        <pc:spChg chg="mod">
          <ac:chgData name="Caroline Haddad" userId="cd35253c5bcd48e0" providerId="Windows Live" clId="Web-{42E28C52-DAF2-4848-A24B-3B5C7750AD39}" dt="2023-02-23T20:32:39.868" v="110"/>
          <ac:spMkLst>
            <pc:docMk/>
            <pc:sldMk cId="1222777654" sldId="279"/>
            <ac:spMk id="2" creationId="{DAB10A7F-7273-409C-E2B6-E5D878B9BC92}"/>
          </ac:spMkLst>
        </pc:spChg>
        <pc:spChg chg="del mod">
          <ac:chgData name="Caroline Haddad" userId="cd35253c5bcd48e0" providerId="Windows Live" clId="Web-{42E28C52-DAF2-4848-A24B-3B5C7750AD39}" dt="2023-02-23T20:32:39.868" v="110"/>
          <ac:spMkLst>
            <pc:docMk/>
            <pc:sldMk cId="1222777654" sldId="279"/>
            <ac:spMk id="3" creationId="{2661075F-3854-3FE7-9807-42666926FFBC}"/>
          </ac:spMkLst>
        </pc:spChg>
        <pc:spChg chg="add">
          <ac:chgData name="Caroline Haddad" userId="cd35253c5bcd48e0" providerId="Windows Live" clId="Web-{42E28C52-DAF2-4848-A24B-3B5C7750AD39}" dt="2023-02-23T20:32:39.868" v="110"/>
          <ac:spMkLst>
            <pc:docMk/>
            <pc:sldMk cId="1222777654" sldId="279"/>
            <ac:spMk id="18" creationId="{CC28BCC9-4093-4FD5-83EB-7EC297F51396}"/>
          </ac:spMkLst>
        </pc:spChg>
        <pc:grpChg chg="add">
          <ac:chgData name="Caroline Haddad" userId="cd35253c5bcd48e0" providerId="Windows Live" clId="Web-{42E28C52-DAF2-4848-A24B-3B5C7750AD39}" dt="2023-02-23T20:32:39.868" v="110"/>
          <ac:grpSpMkLst>
            <pc:docMk/>
            <pc:sldMk cId="1222777654" sldId="279"/>
            <ac:grpSpMk id="9" creationId="{08BCF048-8940-4354-B9EC-5AD74E283CE3}"/>
          </ac:grpSpMkLst>
        </pc:grpChg>
        <pc:graphicFrameChg chg="add">
          <ac:chgData name="Caroline Haddad" userId="cd35253c5bcd48e0" providerId="Windows Live" clId="Web-{42E28C52-DAF2-4848-A24B-3B5C7750AD39}" dt="2023-02-23T20:32:39.868" v="110"/>
          <ac:graphicFrameMkLst>
            <pc:docMk/>
            <pc:sldMk cId="1222777654" sldId="279"/>
            <ac:graphicFrameMk id="5" creationId="{F4162657-77B4-4CDE-A31A-ABC751BE9FA3}"/>
          </ac:graphicFrameMkLst>
        </pc:graphicFrameChg>
      </pc:sldChg>
      <pc:sldChg chg="addSp delSp modSp mod modClrScheme chgLayout">
        <pc:chgData name="Caroline Haddad" userId="cd35253c5bcd48e0" providerId="Windows Live" clId="Web-{42E28C52-DAF2-4848-A24B-3B5C7750AD39}" dt="2023-02-23T20:27:25.032" v="52" actId="20577"/>
        <pc:sldMkLst>
          <pc:docMk/>
          <pc:sldMk cId="999049851" sldId="280"/>
        </pc:sldMkLst>
        <pc:spChg chg="add mod">
          <ac:chgData name="Caroline Haddad" userId="cd35253c5bcd48e0" providerId="Windows Live" clId="Web-{42E28C52-DAF2-4848-A24B-3B5C7750AD39}" dt="2023-02-23T20:26:05.624" v="44" actId="20577"/>
          <ac:spMkLst>
            <pc:docMk/>
            <pc:sldMk cId="999049851" sldId="280"/>
            <ac:spMk id="2" creationId="{523D17BC-A45D-0033-DDFA-90E4638A1388}"/>
          </ac:spMkLst>
        </pc:spChg>
        <pc:spChg chg="add mod">
          <ac:chgData name="Caroline Haddad" userId="cd35253c5bcd48e0" providerId="Windows Live" clId="Web-{42E28C52-DAF2-4848-A24B-3B5C7750AD39}" dt="2023-02-23T20:27:25.032" v="52" actId="20577"/>
          <ac:spMkLst>
            <pc:docMk/>
            <pc:sldMk cId="999049851" sldId="280"/>
            <ac:spMk id="4" creationId="{6D793F57-05C0-60CD-A242-59271C0DA113}"/>
          </ac:spMkLst>
        </pc:spChg>
        <pc:picChg chg="del mod">
          <ac:chgData name="Caroline Haddad" userId="cd35253c5bcd48e0" providerId="Windows Live" clId="Web-{42E28C52-DAF2-4848-A24B-3B5C7750AD39}" dt="2023-02-23T20:18:37.849" v="32"/>
          <ac:picMkLst>
            <pc:docMk/>
            <pc:sldMk cId="999049851" sldId="280"/>
            <ac:picMk id="3" creationId="{21C4C570-C3C2-15C3-A5E9-BC6FE6F46E9C}"/>
          </ac:picMkLst>
        </pc:picChg>
      </pc:sldChg>
      <pc:sldChg chg="modSp">
        <pc:chgData name="Caroline Haddad" userId="cd35253c5bcd48e0" providerId="Windows Live" clId="Web-{42E28C52-DAF2-4848-A24B-3B5C7750AD39}" dt="2023-02-23T20:16:09.673" v="13" actId="20577"/>
        <pc:sldMkLst>
          <pc:docMk/>
          <pc:sldMk cId="3246860653" sldId="283"/>
        </pc:sldMkLst>
        <pc:spChg chg="mod">
          <ac:chgData name="Caroline Haddad" userId="cd35253c5bcd48e0" providerId="Windows Live" clId="Web-{42E28C52-DAF2-4848-A24B-3B5C7750AD39}" dt="2023-02-23T20:16:09.673" v="13" actId="20577"/>
          <ac:spMkLst>
            <pc:docMk/>
            <pc:sldMk cId="3246860653" sldId="283"/>
            <ac:spMk id="3" creationId="{C310E063-433A-BA71-E136-0826C946EFA2}"/>
          </ac:spMkLst>
        </pc:spChg>
      </pc:sldChg>
    </pc:docChg>
  </pc:docChgLst>
  <pc:docChgLst>
    <pc:chgData name="Caroline Haddad" userId="cd35253c5bcd48e0" providerId="Windows Live" clId="Web-{0A6E4BE3-302A-4EB0-82AC-28A7309C92CA}"/>
    <pc:docChg chg="modSld">
      <pc:chgData name="Caroline Haddad" userId="cd35253c5bcd48e0" providerId="Windows Live" clId="Web-{0A6E4BE3-302A-4EB0-82AC-28A7309C92CA}" dt="2023-03-03T17:50:31.328" v="59" actId="20577"/>
      <pc:docMkLst>
        <pc:docMk/>
      </pc:docMkLst>
      <pc:sldChg chg="modSp">
        <pc:chgData name="Caroline Haddad" userId="cd35253c5bcd48e0" providerId="Windows Live" clId="Web-{0A6E4BE3-302A-4EB0-82AC-28A7309C92CA}" dt="2023-03-03T17:45:37.210" v="38" actId="20577"/>
        <pc:sldMkLst>
          <pc:docMk/>
          <pc:sldMk cId="103983418" sldId="272"/>
        </pc:sldMkLst>
        <pc:spChg chg="mod">
          <ac:chgData name="Caroline Haddad" userId="cd35253c5bcd48e0" providerId="Windows Live" clId="Web-{0A6E4BE3-302A-4EB0-82AC-28A7309C92CA}" dt="2023-03-03T17:45:37.210" v="38" actId="20577"/>
          <ac:spMkLst>
            <pc:docMk/>
            <pc:sldMk cId="103983418" sldId="272"/>
            <ac:spMk id="3" creationId="{D12AB127-3FB3-C428-CA3B-6226C37CA526}"/>
          </ac:spMkLst>
        </pc:spChg>
      </pc:sldChg>
      <pc:sldChg chg="modSp">
        <pc:chgData name="Caroline Haddad" userId="cd35253c5bcd48e0" providerId="Windows Live" clId="Web-{0A6E4BE3-302A-4EB0-82AC-28A7309C92CA}" dt="2023-03-03T17:50:31.328" v="59" actId="20577"/>
        <pc:sldMkLst>
          <pc:docMk/>
          <pc:sldMk cId="4040879238" sldId="300"/>
        </pc:sldMkLst>
        <pc:spChg chg="mod">
          <ac:chgData name="Caroline Haddad" userId="cd35253c5bcd48e0" providerId="Windows Live" clId="Web-{0A6E4BE3-302A-4EB0-82AC-28A7309C92CA}" dt="2023-03-03T17:50:31.328" v="59" actId="20577"/>
          <ac:spMkLst>
            <pc:docMk/>
            <pc:sldMk cId="4040879238" sldId="300"/>
            <ac:spMk id="3" creationId="{EC59B4FC-8999-9B84-D59C-913E4D5543F5}"/>
          </ac:spMkLst>
        </pc:spChg>
      </pc:sldChg>
    </pc:docChg>
  </pc:docChgLst>
  <pc:docChgLst>
    <pc:chgData name="Caroline Haddad" userId="cd35253c5bcd48e0" providerId="Windows Live" clId="Web-{F4E7BB8B-188E-4A3D-9138-940604002114}"/>
    <pc:docChg chg="addSld delSld modSld sldOrd">
      <pc:chgData name="Caroline Haddad" userId="cd35253c5bcd48e0" providerId="Windows Live" clId="Web-{F4E7BB8B-188E-4A3D-9138-940604002114}" dt="2022-12-13T01:31:19.419" v="923" actId="1076"/>
      <pc:docMkLst>
        <pc:docMk/>
      </pc:docMkLst>
      <pc:sldChg chg="del">
        <pc:chgData name="Caroline Haddad" userId="cd35253c5bcd48e0" providerId="Windows Live" clId="Web-{F4E7BB8B-188E-4A3D-9138-940604002114}" dt="2022-12-12T23:50:48.080" v="0"/>
        <pc:sldMkLst>
          <pc:docMk/>
          <pc:sldMk cId="3213178253" sldId="261"/>
        </pc:sldMkLst>
      </pc:sldChg>
      <pc:sldChg chg="modSp ord">
        <pc:chgData name="Caroline Haddad" userId="cd35253c5bcd48e0" providerId="Windows Live" clId="Web-{F4E7BB8B-188E-4A3D-9138-940604002114}" dt="2022-12-13T01:25:19.595" v="876"/>
        <pc:sldMkLst>
          <pc:docMk/>
          <pc:sldMk cId="2811700760" sldId="262"/>
        </pc:sldMkLst>
        <pc:graphicFrameChg chg="mod modGraphic">
          <ac:chgData name="Caroline Haddad" userId="cd35253c5bcd48e0" providerId="Windows Live" clId="Web-{F4E7BB8B-188E-4A3D-9138-940604002114}" dt="2022-12-13T01:08:20.877" v="502"/>
          <ac:graphicFrameMkLst>
            <pc:docMk/>
            <pc:sldMk cId="2811700760" sldId="262"/>
            <ac:graphicFrameMk id="7" creationId="{1107F027-75C1-4E73-B663-0096A583F1A7}"/>
          </ac:graphicFrameMkLst>
        </pc:graphicFrameChg>
      </pc:sldChg>
      <pc:sldChg chg="delSp modSp">
        <pc:chgData name="Caroline Haddad" userId="cd35253c5bcd48e0" providerId="Windows Live" clId="Web-{F4E7BB8B-188E-4A3D-9138-940604002114}" dt="2022-12-13T01:31:19.419" v="923" actId="1076"/>
        <pc:sldMkLst>
          <pc:docMk/>
          <pc:sldMk cId="1543295777" sldId="263"/>
        </pc:sldMkLst>
        <pc:spChg chg="mod">
          <ac:chgData name="Caroline Haddad" userId="cd35253c5bcd48e0" providerId="Windows Live" clId="Web-{F4E7BB8B-188E-4A3D-9138-940604002114}" dt="2022-12-13T01:31:19.419" v="923" actId="1076"/>
          <ac:spMkLst>
            <pc:docMk/>
            <pc:sldMk cId="1543295777" sldId="263"/>
            <ac:spMk id="11" creationId="{2E16C62D-9824-4AF5-B441-85975558E6DC}"/>
          </ac:spMkLst>
        </pc:spChg>
        <pc:spChg chg="del mod">
          <ac:chgData name="Caroline Haddad" userId="cd35253c5bcd48e0" providerId="Windows Live" clId="Web-{F4E7BB8B-188E-4A3D-9138-940604002114}" dt="2022-12-13T01:26:17.675" v="905"/>
          <ac:spMkLst>
            <pc:docMk/>
            <pc:sldMk cId="1543295777" sldId="263"/>
            <ac:spMk id="19" creationId="{1B6FA6B5-3448-49E5-BF47-E174B5993B56}"/>
          </ac:spMkLst>
        </pc:spChg>
      </pc:sldChg>
      <pc:sldChg chg="modSp">
        <pc:chgData name="Caroline Haddad" userId="cd35253c5bcd48e0" providerId="Windows Live" clId="Web-{F4E7BB8B-188E-4A3D-9138-940604002114}" dt="2022-12-13T00:23:13.632" v="81" actId="20577"/>
        <pc:sldMkLst>
          <pc:docMk/>
          <pc:sldMk cId="2370110780" sldId="268"/>
        </pc:sldMkLst>
        <pc:spChg chg="mod">
          <ac:chgData name="Caroline Haddad" userId="cd35253c5bcd48e0" providerId="Windows Live" clId="Web-{F4E7BB8B-188E-4A3D-9138-940604002114}" dt="2022-12-13T00:23:13.632" v="81" actId="20577"/>
          <ac:spMkLst>
            <pc:docMk/>
            <pc:sldMk cId="2370110780" sldId="268"/>
            <ac:spMk id="3" creationId="{00000000-0000-0000-0000-000000000000}"/>
          </ac:spMkLst>
        </pc:spChg>
      </pc:sldChg>
      <pc:sldChg chg="del">
        <pc:chgData name="Caroline Haddad" userId="cd35253c5bcd48e0" providerId="Windows Live" clId="Web-{F4E7BB8B-188E-4A3D-9138-940604002114}" dt="2022-12-13T01:25:01.204" v="875"/>
        <pc:sldMkLst>
          <pc:docMk/>
          <pc:sldMk cId="4163819836" sldId="275"/>
        </pc:sldMkLst>
      </pc:sldChg>
      <pc:sldChg chg="addSp delSp modSp new">
        <pc:chgData name="Caroline Haddad" userId="cd35253c5bcd48e0" providerId="Windows Live" clId="Web-{F4E7BB8B-188E-4A3D-9138-940604002114}" dt="2022-12-13T00:16:24.398" v="62" actId="14100"/>
        <pc:sldMkLst>
          <pc:docMk/>
          <pc:sldMk cId="3016387893" sldId="284"/>
        </pc:sldMkLst>
        <pc:spChg chg="mod">
          <ac:chgData name="Caroline Haddad" userId="cd35253c5bcd48e0" providerId="Windows Live" clId="Web-{F4E7BB8B-188E-4A3D-9138-940604002114}" dt="2022-12-12T23:52:10.989" v="26" actId="20577"/>
          <ac:spMkLst>
            <pc:docMk/>
            <pc:sldMk cId="3016387893" sldId="284"/>
            <ac:spMk id="2" creationId="{92EEAD34-E2E6-179E-31EB-8DFFFAD679A5}"/>
          </ac:spMkLst>
        </pc:spChg>
        <pc:spChg chg="add del mod">
          <ac:chgData name="Caroline Haddad" userId="cd35253c5bcd48e0" providerId="Windows Live" clId="Web-{F4E7BB8B-188E-4A3D-9138-940604002114}" dt="2022-12-13T00:02:26.586" v="35"/>
          <ac:spMkLst>
            <pc:docMk/>
            <pc:sldMk cId="3016387893" sldId="284"/>
            <ac:spMk id="3" creationId="{F39E9DDE-2FB6-3A65-1ED9-94FC990E7943}"/>
          </ac:spMkLst>
        </pc:spChg>
        <pc:spChg chg="add del mod">
          <ac:chgData name="Caroline Haddad" userId="cd35253c5bcd48e0" providerId="Windows Live" clId="Web-{F4E7BB8B-188E-4A3D-9138-940604002114}" dt="2022-12-13T00:13:13.518" v="41"/>
          <ac:spMkLst>
            <pc:docMk/>
            <pc:sldMk cId="3016387893" sldId="284"/>
            <ac:spMk id="4" creationId="{53D43F03-C44A-0DB4-3EB3-04B75F5AD518}"/>
          </ac:spMkLst>
        </pc:spChg>
        <pc:spChg chg="add del mod">
          <ac:chgData name="Caroline Haddad" userId="cd35253c5bcd48e0" providerId="Windows Live" clId="Web-{F4E7BB8B-188E-4A3D-9138-940604002114}" dt="2022-12-13T00:15:50.054" v="54"/>
          <ac:spMkLst>
            <pc:docMk/>
            <pc:sldMk cId="3016387893" sldId="284"/>
            <ac:spMk id="5" creationId="{D027FB04-48BF-7CA7-8406-01281AB52CB0}"/>
          </ac:spMkLst>
        </pc:spChg>
        <pc:spChg chg="add mod">
          <ac:chgData name="Caroline Haddad" userId="cd35253c5bcd48e0" providerId="Windows Live" clId="Web-{F4E7BB8B-188E-4A3D-9138-940604002114}" dt="2022-12-13T00:16:24.398" v="62" actId="14100"/>
          <ac:spMkLst>
            <pc:docMk/>
            <pc:sldMk cId="3016387893" sldId="284"/>
            <ac:spMk id="6" creationId="{32DBA13E-46E9-9C85-B5DE-16D6B3E7D664}"/>
          </ac:spMkLst>
        </pc:spChg>
      </pc:sldChg>
      <pc:sldChg chg="modSp new">
        <pc:chgData name="Caroline Haddad" userId="cd35253c5bcd48e0" providerId="Windows Live" clId="Web-{F4E7BB8B-188E-4A3D-9138-940604002114}" dt="2022-12-13T00:39:49.133" v="218" actId="14100"/>
        <pc:sldMkLst>
          <pc:docMk/>
          <pc:sldMk cId="2828784067" sldId="285"/>
        </pc:sldMkLst>
        <pc:spChg chg="mod">
          <ac:chgData name="Caroline Haddad" userId="cd35253c5bcd48e0" providerId="Windows Live" clId="Web-{F4E7BB8B-188E-4A3D-9138-940604002114}" dt="2022-12-13T00:39:49.133" v="218" actId="14100"/>
          <ac:spMkLst>
            <pc:docMk/>
            <pc:sldMk cId="2828784067" sldId="285"/>
            <ac:spMk id="2" creationId="{2CBE38F4-DB20-51A8-3F8B-59CFEEE4E3A1}"/>
          </ac:spMkLst>
        </pc:spChg>
        <pc:spChg chg="mod">
          <ac:chgData name="Caroline Haddad" userId="cd35253c5bcd48e0" providerId="Windows Live" clId="Web-{F4E7BB8B-188E-4A3D-9138-940604002114}" dt="2022-12-13T00:39:35.117" v="214" actId="20577"/>
          <ac:spMkLst>
            <pc:docMk/>
            <pc:sldMk cId="2828784067" sldId="285"/>
            <ac:spMk id="3" creationId="{22C661B0-546C-106D-9683-281C81A1B235}"/>
          </ac:spMkLst>
        </pc:spChg>
      </pc:sldChg>
      <pc:sldChg chg="addSp delSp modSp new mod modClrScheme chgLayout">
        <pc:chgData name="Caroline Haddad" userId="cd35253c5bcd48e0" providerId="Windows Live" clId="Web-{F4E7BB8B-188E-4A3D-9138-940604002114}" dt="2022-12-13T01:09:32.129" v="511" actId="20577"/>
        <pc:sldMkLst>
          <pc:docMk/>
          <pc:sldMk cId="2599265159" sldId="286"/>
        </pc:sldMkLst>
        <pc:spChg chg="mod ord">
          <ac:chgData name="Caroline Haddad" userId="cd35253c5bcd48e0" providerId="Windows Live" clId="Web-{F4E7BB8B-188E-4A3D-9138-940604002114}" dt="2022-12-13T00:44:38.864" v="235"/>
          <ac:spMkLst>
            <pc:docMk/>
            <pc:sldMk cId="2599265159" sldId="286"/>
            <ac:spMk id="2" creationId="{BF0A74FE-8D4E-8DF1-82AE-13F976ECDBF0}"/>
          </ac:spMkLst>
        </pc:spChg>
        <pc:spChg chg="del mod">
          <ac:chgData name="Caroline Haddad" userId="cd35253c5bcd48e0" providerId="Windows Live" clId="Web-{F4E7BB8B-188E-4A3D-9138-940604002114}" dt="2022-12-13T00:44:21.285" v="233"/>
          <ac:spMkLst>
            <pc:docMk/>
            <pc:sldMk cId="2599265159" sldId="286"/>
            <ac:spMk id="3" creationId="{2FB91CC2-DC9E-B01F-90EA-1243C4D14810}"/>
          </ac:spMkLst>
        </pc:spChg>
        <pc:spChg chg="add del mod">
          <ac:chgData name="Caroline Haddad" userId="cd35253c5bcd48e0" providerId="Windows Live" clId="Web-{F4E7BB8B-188E-4A3D-9138-940604002114}" dt="2022-12-13T00:44:23.863" v="234"/>
          <ac:spMkLst>
            <pc:docMk/>
            <pc:sldMk cId="2599265159" sldId="286"/>
            <ac:spMk id="5" creationId="{D2201954-E462-0F2E-4DC8-4FE4703162B1}"/>
          </ac:spMkLst>
        </pc:spChg>
        <pc:spChg chg="add mod ord">
          <ac:chgData name="Caroline Haddad" userId="cd35253c5bcd48e0" providerId="Windows Live" clId="Web-{F4E7BB8B-188E-4A3D-9138-940604002114}" dt="2022-12-13T00:50:26.968" v="338" actId="20577"/>
          <ac:spMkLst>
            <pc:docMk/>
            <pc:sldMk cId="2599265159" sldId="286"/>
            <ac:spMk id="6" creationId="{5B45F438-31AA-8903-630E-7B0852B0DC97}"/>
          </ac:spMkLst>
        </pc:spChg>
        <pc:spChg chg="add mod ord">
          <ac:chgData name="Caroline Haddad" userId="cd35253c5bcd48e0" providerId="Windows Live" clId="Web-{F4E7BB8B-188E-4A3D-9138-940604002114}" dt="2022-12-13T01:09:32.129" v="511" actId="20577"/>
          <ac:spMkLst>
            <pc:docMk/>
            <pc:sldMk cId="2599265159" sldId="286"/>
            <ac:spMk id="7" creationId="{D0B5863E-C308-5FD8-E044-76EFACD47977}"/>
          </ac:spMkLst>
        </pc:spChg>
      </pc:sldChg>
      <pc:sldChg chg="addSp delSp modSp new mod modClrScheme chgLayout">
        <pc:chgData name="Caroline Haddad" userId="cd35253c5bcd48e0" providerId="Windows Live" clId="Web-{F4E7BB8B-188E-4A3D-9138-940604002114}" dt="2022-12-13T00:56:35.917" v="382" actId="14100"/>
        <pc:sldMkLst>
          <pc:docMk/>
          <pc:sldMk cId="2049268531" sldId="287"/>
        </pc:sldMkLst>
        <pc:spChg chg="del">
          <ac:chgData name="Caroline Haddad" userId="cd35253c5bcd48e0" providerId="Windows Live" clId="Web-{F4E7BB8B-188E-4A3D-9138-940604002114}" dt="2022-12-13T00:55:33.759" v="359"/>
          <ac:spMkLst>
            <pc:docMk/>
            <pc:sldMk cId="2049268531" sldId="287"/>
            <ac:spMk id="2" creationId="{EDF378F4-7644-D1D0-0095-70A2E43040E6}"/>
          </ac:spMkLst>
        </pc:spChg>
        <pc:spChg chg="del">
          <ac:chgData name="Caroline Haddad" userId="cd35253c5bcd48e0" providerId="Windows Live" clId="Web-{F4E7BB8B-188E-4A3D-9138-940604002114}" dt="2022-12-13T00:55:33.759" v="359"/>
          <ac:spMkLst>
            <pc:docMk/>
            <pc:sldMk cId="2049268531" sldId="287"/>
            <ac:spMk id="3" creationId="{22218962-5F3B-0244-97B6-62AAFDFA51AA}"/>
          </ac:spMkLst>
        </pc:spChg>
        <pc:spChg chg="del">
          <ac:chgData name="Caroline Haddad" userId="cd35253c5bcd48e0" providerId="Windows Live" clId="Web-{F4E7BB8B-188E-4A3D-9138-940604002114}" dt="2022-12-13T00:55:33.759" v="359"/>
          <ac:spMkLst>
            <pc:docMk/>
            <pc:sldMk cId="2049268531" sldId="287"/>
            <ac:spMk id="4" creationId="{AEF34542-E217-20B8-2CA0-1B585797F324}"/>
          </ac:spMkLst>
        </pc:spChg>
        <pc:spChg chg="add mod">
          <ac:chgData name="Caroline Haddad" userId="cd35253c5bcd48e0" providerId="Windows Live" clId="Web-{F4E7BB8B-188E-4A3D-9138-940604002114}" dt="2022-12-13T00:56:35.917" v="382" actId="14100"/>
          <ac:spMkLst>
            <pc:docMk/>
            <pc:sldMk cId="2049268531" sldId="287"/>
            <ac:spMk id="5" creationId="{AC8CD2EE-25FA-292F-7D41-98CCDEFFB6CA}"/>
          </ac:spMkLst>
        </pc:spChg>
      </pc:sldChg>
      <pc:sldChg chg="addSp modSp new mod modClrScheme chgLayout">
        <pc:chgData name="Caroline Haddad" userId="cd35253c5bcd48e0" providerId="Windows Live" clId="Web-{F4E7BB8B-188E-4A3D-9138-940604002114}" dt="2022-12-13T01:24:51.407" v="874" actId="20577"/>
        <pc:sldMkLst>
          <pc:docMk/>
          <pc:sldMk cId="4085929998" sldId="288"/>
        </pc:sldMkLst>
        <pc:spChg chg="add mod">
          <ac:chgData name="Caroline Haddad" userId="cd35253c5bcd48e0" providerId="Windows Live" clId="Web-{F4E7BB8B-188E-4A3D-9138-940604002114}" dt="2022-12-13T01:12:52.682" v="533" actId="20577"/>
          <ac:spMkLst>
            <pc:docMk/>
            <pc:sldMk cId="4085929998" sldId="288"/>
            <ac:spMk id="2" creationId="{271CD6E4-DEB7-B74F-8510-EEC9DC5CB599}"/>
          </ac:spMkLst>
        </pc:spChg>
        <pc:spChg chg="add mod">
          <ac:chgData name="Caroline Haddad" userId="cd35253c5bcd48e0" providerId="Windows Live" clId="Web-{F4E7BB8B-188E-4A3D-9138-940604002114}" dt="2022-12-13T01:24:51.407" v="874" actId="20577"/>
          <ac:spMkLst>
            <pc:docMk/>
            <pc:sldMk cId="4085929998" sldId="288"/>
            <ac:spMk id="3" creationId="{2FD03C50-7052-FF62-FD10-3B5D25D43351}"/>
          </ac:spMkLst>
        </pc:spChg>
      </pc:sldChg>
    </pc:docChg>
  </pc:docChgLst>
  <pc:docChgLst>
    <pc:chgData name="Caroline Haddad" userId="cd35253c5bcd48e0" providerId="Windows Live" clId="Web-{2DFB3A90-2687-4F79-9A1B-690434388495}"/>
    <pc:docChg chg="modSld">
      <pc:chgData name="Caroline Haddad" userId="cd35253c5bcd48e0" providerId="Windows Live" clId="Web-{2DFB3A90-2687-4F79-9A1B-690434388495}" dt="2021-04-22T18:07:48.294" v="293" actId="20577"/>
      <pc:docMkLst>
        <pc:docMk/>
      </pc:docMkLst>
      <pc:sldChg chg="addSp delSp modSp">
        <pc:chgData name="Caroline Haddad" userId="cd35253c5bcd48e0" providerId="Windows Live" clId="Web-{2DFB3A90-2687-4F79-9A1B-690434388495}" dt="2021-04-22T18:07:48.294" v="293" actId="20577"/>
        <pc:sldMkLst>
          <pc:docMk/>
          <pc:sldMk cId="2253536949" sldId="258"/>
        </pc:sldMkLst>
        <pc:spChg chg="mod">
          <ac:chgData name="Caroline Haddad" userId="cd35253c5bcd48e0" providerId="Windows Live" clId="Web-{2DFB3A90-2687-4F79-9A1B-690434388495}" dt="2021-04-22T18:07:41.200" v="292" actId="20577"/>
          <ac:spMkLst>
            <pc:docMk/>
            <pc:sldMk cId="2253536949" sldId="258"/>
            <ac:spMk id="2" creationId="{00000000-0000-0000-0000-000000000000}"/>
          </ac:spMkLst>
        </pc:spChg>
        <pc:spChg chg="mod">
          <ac:chgData name="Caroline Haddad" userId="cd35253c5bcd48e0" providerId="Windows Live" clId="Web-{2DFB3A90-2687-4F79-9A1B-690434388495}" dt="2021-04-22T18:07:48.294" v="293" actId="20577"/>
          <ac:spMkLst>
            <pc:docMk/>
            <pc:sldMk cId="2253536949" sldId="258"/>
            <ac:spMk id="3" creationId="{00000000-0000-0000-0000-000000000000}"/>
          </ac:spMkLst>
        </pc:spChg>
        <pc:picChg chg="add del mod">
          <ac:chgData name="Caroline Haddad" userId="cd35253c5bcd48e0" providerId="Windows Live" clId="Web-{2DFB3A90-2687-4F79-9A1B-690434388495}" dt="2021-04-22T17:56:15.840" v="283"/>
          <ac:picMkLst>
            <pc:docMk/>
            <pc:sldMk cId="2253536949" sldId="258"/>
            <ac:picMk id="4" creationId="{0DBD6FE8-BF57-4C53-A448-50F1BDDB7A15}"/>
          </ac:picMkLst>
        </pc:picChg>
      </pc:sldChg>
      <pc:sldChg chg="addSp delSp modSp">
        <pc:chgData name="Caroline Haddad" userId="cd35253c5bcd48e0" providerId="Windows Live" clId="Web-{2DFB3A90-2687-4F79-9A1B-690434388495}" dt="2021-04-22T17:54:12.762" v="281"/>
        <pc:sldMkLst>
          <pc:docMk/>
          <pc:sldMk cId="1585734172" sldId="259"/>
        </pc:sldMkLst>
        <pc:spChg chg="add mod">
          <ac:chgData name="Caroline Haddad" userId="cd35253c5bcd48e0" providerId="Windows Live" clId="Web-{2DFB3A90-2687-4F79-9A1B-690434388495}" dt="2021-04-22T17:54:12.762" v="281"/>
          <ac:spMkLst>
            <pc:docMk/>
            <pc:sldMk cId="1585734172" sldId="259"/>
            <ac:spMk id="4" creationId="{CF295F87-50E6-4704-8BC6-3A9BAE0F11F6}"/>
          </ac:spMkLst>
        </pc:spChg>
        <pc:graphicFrameChg chg="del">
          <ac:chgData name="Caroline Haddad" userId="cd35253c5bcd48e0" providerId="Windows Live" clId="Web-{2DFB3A90-2687-4F79-9A1B-690434388495}" dt="2021-04-22T17:54:12.762" v="281"/>
          <ac:graphicFrameMkLst>
            <pc:docMk/>
            <pc:sldMk cId="1585734172" sldId="259"/>
            <ac:graphicFrameMk id="6" creationId="{00000000-0000-0000-0000-000000000000}"/>
          </ac:graphicFrameMkLst>
        </pc:graphicFrameChg>
      </pc:sldChg>
      <pc:sldChg chg="addSp modSp mod modClrScheme chgLayout">
        <pc:chgData name="Caroline Haddad" userId="cd35253c5bcd48e0" providerId="Windows Live" clId="Web-{2DFB3A90-2687-4F79-9A1B-690434388495}" dt="2021-04-22T17:50:03.324" v="201" actId="14100"/>
        <pc:sldMkLst>
          <pc:docMk/>
          <pc:sldMk cId="2370110780" sldId="268"/>
        </pc:sldMkLst>
        <pc:spChg chg="mod ord">
          <ac:chgData name="Caroline Haddad" userId="cd35253c5bcd48e0" providerId="Windows Live" clId="Web-{2DFB3A90-2687-4F79-9A1B-690434388495}" dt="2021-04-22T17:44:47.496" v="175" actId="20577"/>
          <ac:spMkLst>
            <pc:docMk/>
            <pc:sldMk cId="2370110780" sldId="268"/>
            <ac:spMk id="2" creationId="{00000000-0000-0000-0000-000000000000}"/>
          </ac:spMkLst>
        </pc:spChg>
        <pc:spChg chg="mod ord">
          <ac:chgData name="Caroline Haddad" userId="cd35253c5bcd48e0" providerId="Windows Live" clId="Web-{2DFB3A90-2687-4F79-9A1B-690434388495}" dt="2021-04-22T17:49:36.699" v="199" actId="20577"/>
          <ac:spMkLst>
            <pc:docMk/>
            <pc:sldMk cId="2370110780" sldId="268"/>
            <ac:spMk id="3" creationId="{00000000-0000-0000-0000-000000000000}"/>
          </ac:spMkLst>
        </pc:spChg>
        <pc:spChg chg="add mod">
          <ac:chgData name="Caroline Haddad" userId="cd35253c5bcd48e0" providerId="Windows Live" clId="Web-{2DFB3A90-2687-4F79-9A1B-690434388495}" dt="2021-04-22T17:47:35.715" v="185" actId="1076"/>
          <ac:spMkLst>
            <pc:docMk/>
            <pc:sldMk cId="2370110780" sldId="268"/>
            <ac:spMk id="5" creationId="{7B9236F9-9940-4415-AD03-6937DD26037A}"/>
          </ac:spMkLst>
        </pc:spChg>
        <pc:picChg chg="add mod">
          <ac:chgData name="Caroline Haddad" userId="cd35253c5bcd48e0" providerId="Windows Live" clId="Web-{2DFB3A90-2687-4F79-9A1B-690434388495}" dt="2021-04-22T17:50:03.324" v="201" actId="14100"/>
          <ac:picMkLst>
            <pc:docMk/>
            <pc:sldMk cId="2370110780" sldId="268"/>
            <ac:picMk id="4" creationId="{03625AD7-ECF0-43AB-8277-968F096B286A}"/>
          </ac:picMkLst>
        </pc:picChg>
      </pc:sldChg>
    </pc:docChg>
  </pc:docChgLst>
  <pc:docChgLst>
    <pc:chgData name="Caroline Haddad" userId="cd35253c5bcd48e0" providerId="Windows Live" clId="Web-{A5ACE181-8C36-4E7A-AA68-1C7F1CD964A3}"/>
    <pc:docChg chg="addSld delSld modSld">
      <pc:chgData name="Caroline Haddad" userId="cd35253c5bcd48e0" providerId="Windows Live" clId="Web-{A5ACE181-8C36-4E7A-AA68-1C7F1CD964A3}" dt="2023-03-02T14:58:27.613" v="843" actId="20577"/>
      <pc:docMkLst>
        <pc:docMk/>
      </pc:docMkLst>
      <pc:sldChg chg="addSp modSp mod setBg">
        <pc:chgData name="Caroline Haddad" userId="cd35253c5bcd48e0" providerId="Windows Live" clId="Web-{A5ACE181-8C36-4E7A-AA68-1C7F1CD964A3}" dt="2023-02-23T21:14:12.829" v="179"/>
        <pc:sldMkLst>
          <pc:docMk/>
          <pc:sldMk cId="2253536949" sldId="258"/>
        </pc:sldMkLst>
        <pc:spChg chg="mod ord">
          <ac:chgData name="Caroline Haddad" userId="cd35253c5bcd48e0" providerId="Windows Live" clId="Web-{A5ACE181-8C36-4E7A-AA68-1C7F1CD964A3}" dt="2023-02-23T21:14:12.829" v="179"/>
          <ac:spMkLst>
            <pc:docMk/>
            <pc:sldMk cId="2253536949" sldId="258"/>
            <ac:spMk id="2" creationId="{00000000-0000-0000-0000-000000000000}"/>
          </ac:spMkLst>
        </pc:spChg>
        <pc:spChg chg="ord">
          <ac:chgData name="Caroline Haddad" userId="cd35253c5bcd48e0" providerId="Windows Live" clId="Web-{A5ACE181-8C36-4E7A-AA68-1C7F1CD964A3}" dt="2023-02-23T21:14:12.829" v="179"/>
          <ac:spMkLst>
            <pc:docMk/>
            <pc:sldMk cId="2253536949" sldId="258"/>
            <ac:spMk id="3" creationId="{00000000-0000-0000-0000-000000000000}"/>
          </ac:spMkLst>
        </pc:spChg>
        <pc:spChg chg="add">
          <ac:chgData name="Caroline Haddad" userId="cd35253c5bcd48e0" providerId="Windows Live" clId="Web-{A5ACE181-8C36-4E7A-AA68-1C7F1CD964A3}" dt="2023-02-23T21:14:12.829" v="179"/>
          <ac:spMkLst>
            <pc:docMk/>
            <pc:sldMk cId="2253536949" sldId="258"/>
            <ac:spMk id="16" creationId="{AA68CF9D-0697-4A3E-8837-0C39FCCDC021}"/>
          </ac:spMkLst>
        </pc:spChg>
        <pc:spChg chg="add">
          <ac:chgData name="Caroline Haddad" userId="cd35253c5bcd48e0" providerId="Windows Live" clId="Web-{A5ACE181-8C36-4E7A-AA68-1C7F1CD964A3}" dt="2023-02-23T21:14:12.829" v="179"/>
          <ac:spMkLst>
            <pc:docMk/>
            <pc:sldMk cId="2253536949" sldId="258"/>
            <ac:spMk id="18" creationId="{E4F17063-EDA4-417B-946F-BA357F3B390D}"/>
          </ac:spMkLst>
        </pc:spChg>
        <pc:spChg chg="add">
          <ac:chgData name="Caroline Haddad" userId="cd35253c5bcd48e0" providerId="Windows Live" clId="Web-{A5ACE181-8C36-4E7A-AA68-1C7F1CD964A3}" dt="2023-02-23T21:14:12.829" v="179"/>
          <ac:spMkLst>
            <pc:docMk/>
            <pc:sldMk cId="2253536949" sldId="258"/>
            <ac:spMk id="20" creationId="{D36F3EEA-55D4-4677-80E7-92D00B8F343B}"/>
          </ac:spMkLst>
        </pc:spChg>
        <pc:spChg chg="add">
          <ac:chgData name="Caroline Haddad" userId="cd35253c5bcd48e0" providerId="Windows Live" clId="Web-{A5ACE181-8C36-4E7A-AA68-1C7F1CD964A3}" dt="2023-02-23T21:14:12.829" v="179"/>
          <ac:spMkLst>
            <pc:docMk/>
            <pc:sldMk cId="2253536949" sldId="258"/>
            <ac:spMk id="22" creationId="{C91E93A7-6C7F-4F77-9CB0-280D958EF4D2}"/>
          </ac:spMkLst>
        </pc:spChg>
        <pc:grpChg chg="add">
          <ac:chgData name="Caroline Haddad" userId="cd35253c5bcd48e0" providerId="Windows Live" clId="Web-{A5ACE181-8C36-4E7A-AA68-1C7F1CD964A3}" dt="2023-02-23T21:14:12.829" v="179"/>
          <ac:grpSpMkLst>
            <pc:docMk/>
            <pc:sldMk cId="2253536949" sldId="258"/>
            <ac:grpSpMk id="12" creationId="{F0214F10-B73B-44BD-ADDA-1684F6E4BF04}"/>
          </ac:grpSpMkLst>
        </pc:grpChg>
        <pc:picChg chg="mod ord">
          <ac:chgData name="Caroline Haddad" userId="cd35253c5bcd48e0" providerId="Windows Live" clId="Web-{A5ACE181-8C36-4E7A-AA68-1C7F1CD964A3}" dt="2023-02-23T21:14:12.829" v="179"/>
          <ac:picMkLst>
            <pc:docMk/>
            <pc:sldMk cId="2253536949" sldId="258"/>
            <ac:picMk id="4" creationId="{D98133A5-0D48-67B2-6690-D419EA7F9066}"/>
          </ac:picMkLst>
        </pc:picChg>
        <pc:picChg chg="mod">
          <ac:chgData name="Caroline Haddad" userId="cd35253c5bcd48e0" providerId="Windows Live" clId="Web-{A5ACE181-8C36-4E7A-AA68-1C7F1CD964A3}" dt="2023-02-23T21:14:12.829" v="179"/>
          <ac:picMkLst>
            <pc:docMk/>
            <pc:sldMk cId="2253536949" sldId="258"/>
            <ac:picMk id="5" creationId="{A204429E-0623-5FE3-24D2-4F5AD66A037B}"/>
          </ac:picMkLst>
        </pc:picChg>
        <pc:picChg chg="mod">
          <ac:chgData name="Caroline Haddad" userId="cd35253c5bcd48e0" providerId="Windows Live" clId="Web-{A5ACE181-8C36-4E7A-AA68-1C7F1CD964A3}" dt="2023-02-23T21:14:12.829" v="179"/>
          <ac:picMkLst>
            <pc:docMk/>
            <pc:sldMk cId="2253536949" sldId="258"/>
            <ac:picMk id="7" creationId="{4A5C885E-4740-457F-BD94-CA355D9F6D4E}"/>
          </ac:picMkLst>
        </pc:picChg>
      </pc:sldChg>
      <pc:sldChg chg="modSp">
        <pc:chgData name="Caroline Haddad" userId="cd35253c5bcd48e0" providerId="Windows Live" clId="Web-{A5ACE181-8C36-4E7A-AA68-1C7F1CD964A3}" dt="2023-02-23T20:43:59.326" v="3" actId="14100"/>
        <pc:sldMkLst>
          <pc:docMk/>
          <pc:sldMk cId="1543295777" sldId="263"/>
        </pc:sldMkLst>
        <pc:spChg chg="mod">
          <ac:chgData name="Caroline Haddad" userId="cd35253c5bcd48e0" providerId="Windows Live" clId="Web-{A5ACE181-8C36-4E7A-AA68-1C7F1CD964A3}" dt="2023-02-23T20:43:59.326" v="3" actId="14100"/>
          <ac:spMkLst>
            <pc:docMk/>
            <pc:sldMk cId="1543295777" sldId="263"/>
            <ac:spMk id="11" creationId="{2E16C62D-9824-4AF5-B441-85975558E6DC}"/>
          </ac:spMkLst>
        </pc:spChg>
      </pc:sldChg>
      <pc:sldChg chg="addSp modSp mod setBg">
        <pc:chgData name="Caroline Haddad" userId="cd35253c5bcd48e0" providerId="Windows Live" clId="Web-{A5ACE181-8C36-4E7A-AA68-1C7F1CD964A3}" dt="2023-02-23T21:17:13.700" v="202"/>
        <pc:sldMkLst>
          <pc:docMk/>
          <pc:sldMk cId="2998938184" sldId="266"/>
        </pc:sldMkLst>
        <pc:spChg chg="mod">
          <ac:chgData name="Caroline Haddad" userId="cd35253c5bcd48e0" providerId="Windows Live" clId="Web-{A5ACE181-8C36-4E7A-AA68-1C7F1CD964A3}" dt="2023-02-23T21:17:13.700" v="202"/>
          <ac:spMkLst>
            <pc:docMk/>
            <pc:sldMk cId="2998938184" sldId="266"/>
            <ac:spMk id="6" creationId="{0B3DF132-C9A8-4B8A-890E-C887526BDC7D}"/>
          </ac:spMkLst>
        </pc:spChg>
        <pc:spChg chg="add">
          <ac:chgData name="Caroline Haddad" userId="cd35253c5bcd48e0" providerId="Windows Live" clId="Web-{A5ACE181-8C36-4E7A-AA68-1C7F1CD964A3}" dt="2023-02-23T21:17:13.700" v="202"/>
          <ac:spMkLst>
            <pc:docMk/>
            <pc:sldMk cId="2998938184" sldId="266"/>
            <ac:spMk id="11" creationId="{388DD50E-1D2D-48C6-A470-79FB7F337F8A}"/>
          </ac:spMkLst>
        </pc:spChg>
        <pc:spChg chg="add">
          <ac:chgData name="Caroline Haddad" userId="cd35253c5bcd48e0" providerId="Windows Live" clId="Web-{A5ACE181-8C36-4E7A-AA68-1C7F1CD964A3}" dt="2023-02-23T21:17:13.700" v="202"/>
          <ac:spMkLst>
            <pc:docMk/>
            <pc:sldMk cId="2998938184" sldId="266"/>
            <ac:spMk id="13" creationId="{EDE45543-B8D6-4BD5-85E4-FAF64A4C96AD}"/>
          </ac:spMkLst>
        </pc:spChg>
        <pc:spChg chg="add">
          <ac:chgData name="Caroline Haddad" userId="cd35253c5bcd48e0" providerId="Windows Live" clId="Web-{A5ACE181-8C36-4E7A-AA68-1C7F1CD964A3}" dt="2023-02-23T21:17:13.700" v="202"/>
          <ac:spMkLst>
            <pc:docMk/>
            <pc:sldMk cId="2998938184" sldId="266"/>
            <ac:spMk id="15" creationId="{D7F63E70-FDE5-46BE-8B41-CEE9D51D709E}"/>
          </ac:spMkLst>
        </pc:spChg>
        <pc:picChg chg="mod">
          <ac:chgData name="Caroline Haddad" userId="cd35253c5bcd48e0" providerId="Windows Live" clId="Web-{A5ACE181-8C36-4E7A-AA68-1C7F1CD964A3}" dt="2023-02-23T21:17:13.700" v="202"/>
          <ac:picMkLst>
            <pc:docMk/>
            <pc:sldMk cId="2998938184" sldId="266"/>
            <ac:picMk id="5" creationId="{A6F9D63A-1A89-467E-8B69-57C570107DB4}"/>
          </ac:picMkLst>
        </pc:picChg>
      </pc:sldChg>
      <pc:sldChg chg="addSp delSp modSp mod setBg setClrOvrMap">
        <pc:chgData name="Caroline Haddad" userId="cd35253c5bcd48e0" providerId="Windows Live" clId="Web-{A5ACE181-8C36-4E7A-AA68-1C7F1CD964A3}" dt="2023-02-23T21:19:31.052" v="216" actId="20577"/>
        <pc:sldMkLst>
          <pc:docMk/>
          <pc:sldMk cId="2370110780" sldId="268"/>
        </pc:sldMkLst>
        <pc:spChg chg="mod">
          <ac:chgData name="Caroline Haddad" userId="cd35253c5bcd48e0" providerId="Windows Live" clId="Web-{A5ACE181-8C36-4E7A-AA68-1C7F1CD964A3}" dt="2023-02-23T21:19:11.910" v="212" actId="14100"/>
          <ac:spMkLst>
            <pc:docMk/>
            <pc:sldMk cId="2370110780" sldId="268"/>
            <ac:spMk id="2" creationId="{00000000-0000-0000-0000-000000000000}"/>
          </ac:spMkLst>
        </pc:spChg>
        <pc:spChg chg="mod ord">
          <ac:chgData name="Caroline Haddad" userId="cd35253c5bcd48e0" providerId="Windows Live" clId="Web-{A5ACE181-8C36-4E7A-AA68-1C7F1CD964A3}" dt="2023-02-23T21:19:31.052" v="216" actId="20577"/>
          <ac:spMkLst>
            <pc:docMk/>
            <pc:sldMk cId="2370110780" sldId="268"/>
            <ac:spMk id="3" creationId="{00000000-0000-0000-0000-000000000000}"/>
          </ac:spMkLst>
        </pc:spChg>
        <pc:spChg chg="add del">
          <ac:chgData name="Caroline Haddad" userId="cd35253c5bcd48e0" providerId="Windows Live" clId="Web-{A5ACE181-8C36-4E7A-AA68-1C7F1CD964A3}" dt="2023-02-23T21:18:38.080" v="205"/>
          <ac:spMkLst>
            <pc:docMk/>
            <pc:sldMk cId="2370110780" sldId="268"/>
            <ac:spMk id="22" creationId="{079CE317-680B-449C-A423-71C1FE069B4C}"/>
          </ac:spMkLst>
        </pc:spChg>
        <pc:spChg chg="add del">
          <ac:chgData name="Caroline Haddad" userId="cd35253c5bcd48e0" providerId="Windows Live" clId="Web-{A5ACE181-8C36-4E7A-AA68-1C7F1CD964A3}" dt="2023-02-23T21:18:38.080" v="205"/>
          <ac:spMkLst>
            <pc:docMk/>
            <pc:sldMk cId="2370110780" sldId="268"/>
            <ac:spMk id="24" creationId="{643780CE-2BE5-46F6-97B2-60DF30217ED3}"/>
          </ac:spMkLst>
        </pc:spChg>
        <pc:spChg chg="add del">
          <ac:chgData name="Caroline Haddad" userId="cd35253c5bcd48e0" providerId="Windows Live" clId="Web-{A5ACE181-8C36-4E7A-AA68-1C7F1CD964A3}" dt="2023-02-23T21:18:38.080" v="205"/>
          <ac:spMkLst>
            <pc:docMk/>
            <pc:sldMk cId="2370110780" sldId="268"/>
            <ac:spMk id="26" creationId="{61A87A49-68E6-459E-A5A6-46229FF42125}"/>
          </ac:spMkLst>
        </pc:spChg>
        <pc:spChg chg="add del">
          <ac:chgData name="Caroline Haddad" userId="cd35253c5bcd48e0" providerId="Windows Live" clId="Web-{A5ACE181-8C36-4E7A-AA68-1C7F1CD964A3}" dt="2023-02-23T21:18:38.080" v="205"/>
          <ac:spMkLst>
            <pc:docMk/>
            <pc:sldMk cId="2370110780" sldId="268"/>
            <ac:spMk id="28" creationId="{F6ACD5FC-CAFE-48EB-B765-60EED2E052F0}"/>
          </ac:spMkLst>
        </pc:spChg>
        <pc:spChg chg="add del">
          <ac:chgData name="Caroline Haddad" userId="cd35253c5bcd48e0" providerId="Windows Live" clId="Web-{A5ACE181-8C36-4E7A-AA68-1C7F1CD964A3}" dt="2023-02-23T21:18:38.080" v="205"/>
          <ac:spMkLst>
            <pc:docMk/>
            <pc:sldMk cId="2370110780" sldId="268"/>
            <ac:spMk id="30" creationId="{9F33B405-D785-4738-B1C0-6A0AA5E98286}"/>
          </ac:spMkLst>
        </pc:spChg>
        <pc:spChg chg="add del">
          <ac:chgData name="Caroline Haddad" userId="cd35253c5bcd48e0" providerId="Windows Live" clId="Web-{A5ACE181-8C36-4E7A-AA68-1C7F1CD964A3}" dt="2023-02-23T21:18:38.080" v="205"/>
          <ac:spMkLst>
            <pc:docMk/>
            <pc:sldMk cId="2370110780" sldId="268"/>
            <ac:spMk id="32" creationId="{4233DC0E-DE6C-4FB6-A529-51B162641AB8}"/>
          </ac:spMkLst>
        </pc:spChg>
        <pc:spChg chg="add del">
          <ac:chgData name="Caroline Haddad" userId="cd35253c5bcd48e0" providerId="Windows Live" clId="Web-{A5ACE181-8C36-4E7A-AA68-1C7F1CD964A3}" dt="2023-02-23T21:18:38.080" v="205"/>
          <ac:spMkLst>
            <pc:docMk/>
            <pc:sldMk cId="2370110780" sldId="268"/>
            <ac:spMk id="34" creationId="{3870477F-E451-4BC3-863F-0E2FC572884B}"/>
          </ac:spMkLst>
        </pc:spChg>
        <pc:spChg chg="add del">
          <ac:chgData name="Caroline Haddad" userId="cd35253c5bcd48e0" providerId="Windows Live" clId="Web-{A5ACE181-8C36-4E7A-AA68-1C7F1CD964A3}" dt="2023-02-23T21:18:38.080" v="205"/>
          <ac:spMkLst>
            <pc:docMk/>
            <pc:sldMk cId="2370110780" sldId="268"/>
            <ac:spMk id="36" creationId="{B4A81DE1-E2BC-4A31-99EE-71350421B0EA}"/>
          </ac:spMkLst>
        </pc:spChg>
        <pc:spChg chg="add">
          <ac:chgData name="Caroline Haddad" userId="cd35253c5bcd48e0" providerId="Windows Live" clId="Web-{A5ACE181-8C36-4E7A-AA68-1C7F1CD964A3}" dt="2023-02-23T21:18:38.143" v="206"/>
          <ac:spMkLst>
            <pc:docMk/>
            <pc:sldMk cId="2370110780" sldId="268"/>
            <ac:spMk id="39" creationId="{079CE317-680B-449C-A423-71C1FE069B4C}"/>
          </ac:spMkLst>
        </pc:spChg>
        <pc:grpChg chg="add del">
          <ac:chgData name="Caroline Haddad" userId="cd35253c5bcd48e0" providerId="Windows Live" clId="Web-{A5ACE181-8C36-4E7A-AA68-1C7F1CD964A3}" dt="2023-02-23T21:18:38.080" v="205"/>
          <ac:grpSpMkLst>
            <pc:docMk/>
            <pc:sldMk cId="2370110780" sldId="268"/>
            <ac:grpSpMk id="11" creationId="{DDA34B8A-FA8D-4E16-AD72-7B60B1C2582A}"/>
          </ac:grpSpMkLst>
        </pc:grpChg>
        <pc:grpChg chg="add">
          <ac:chgData name="Caroline Haddad" userId="cd35253c5bcd48e0" providerId="Windows Live" clId="Web-{A5ACE181-8C36-4E7A-AA68-1C7F1CD964A3}" dt="2023-02-23T21:18:38.143" v="206"/>
          <ac:grpSpMkLst>
            <pc:docMk/>
            <pc:sldMk cId="2370110780" sldId="268"/>
            <ac:grpSpMk id="38" creationId="{DDA34B8A-FA8D-4E16-AD72-7B60B1C2582A}"/>
          </ac:grpSpMkLst>
        </pc:grpChg>
        <pc:picChg chg="mod">
          <ac:chgData name="Caroline Haddad" userId="cd35253c5bcd48e0" providerId="Windows Live" clId="Web-{A5ACE181-8C36-4E7A-AA68-1C7F1CD964A3}" dt="2023-02-23T21:18:38.143" v="206"/>
          <ac:picMkLst>
            <pc:docMk/>
            <pc:sldMk cId="2370110780" sldId="268"/>
            <ac:picMk id="6" creationId="{D9E88F12-3E6B-E7CE-417A-A96C9A5E9E5B}"/>
          </ac:picMkLst>
        </pc:picChg>
      </pc:sldChg>
      <pc:sldChg chg="addSp delSp">
        <pc:chgData name="Caroline Haddad" userId="cd35253c5bcd48e0" providerId="Windows Live" clId="Web-{A5ACE181-8C36-4E7A-AA68-1C7F1CD964A3}" dt="2023-02-23T21:24:38.134" v="229"/>
        <pc:sldMkLst>
          <pc:docMk/>
          <pc:sldMk cId="1359138171" sldId="271"/>
        </pc:sldMkLst>
        <pc:spChg chg="add del">
          <ac:chgData name="Caroline Haddad" userId="cd35253c5bcd48e0" providerId="Windows Live" clId="Web-{A5ACE181-8C36-4E7A-AA68-1C7F1CD964A3}" dt="2023-02-23T21:24:38.134" v="229"/>
          <ac:spMkLst>
            <pc:docMk/>
            <pc:sldMk cId="1359138171" sldId="271"/>
            <ac:spMk id="3" creationId="{4180D33E-FD66-E6E3-A4CB-3B5A3B954E2A}"/>
          </ac:spMkLst>
        </pc:spChg>
        <pc:graphicFrameChg chg="add del">
          <ac:chgData name="Caroline Haddad" userId="cd35253c5bcd48e0" providerId="Windows Live" clId="Web-{A5ACE181-8C36-4E7A-AA68-1C7F1CD964A3}" dt="2023-02-23T21:24:25.195" v="226"/>
          <ac:graphicFrameMkLst>
            <pc:docMk/>
            <pc:sldMk cId="1359138171" sldId="271"/>
            <ac:graphicFrameMk id="5" creationId="{53914044-D233-1C05-22C6-267DCF1E115B}"/>
          </ac:graphicFrameMkLst>
        </pc:graphicFrameChg>
        <pc:graphicFrameChg chg="add del">
          <ac:chgData name="Caroline Haddad" userId="cd35253c5bcd48e0" providerId="Windows Live" clId="Web-{A5ACE181-8C36-4E7A-AA68-1C7F1CD964A3}" dt="2023-02-23T21:24:38.118" v="228"/>
          <ac:graphicFrameMkLst>
            <pc:docMk/>
            <pc:sldMk cId="1359138171" sldId="271"/>
            <ac:graphicFrameMk id="7" creationId="{EEEDD61D-778F-0D13-D45E-12F56A548468}"/>
          </ac:graphicFrameMkLst>
        </pc:graphicFrameChg>
        <pc:graphicFrameChg chg="add">
          <ac:chgData name="Caroline Haddad" userId="cd35253c5bcd48e0" providerId="Windows Live" clId="Web-{A5ACE181-8C36-4E7A-AA68-1C7F1CD964A3}" dt="2023-02-23T21:24:38.134" v="229"/>
          <ac:graphicFrameMkLst>
            <pc:docMk/>
            <pc:sldMk cId="1359138171" sldId="271"/>
            <ac:graphicFrameMk id="9" creationId="{53914044-D233-1C05-22C6-267DCF1E115B}"/>
          </ac:graphicFrameMkLst>
        </pc:graphicFrameChg>
      </pc:sldChg>
      <pc:sldChg chg="addSp modSp mod setBg">
        <pc:chgData name="Caroline Haddad" userId="cd35253c5bcd48e0" providerId="Windows Live" clId="Web-{A5ACE181-8C36-4E7A-AA68-1C7F1CD964A3}" dt="2023-03-02T14:58:27.613" v="843" actId="20577"/>
        <pc:sldMkLst>
          <pc:docMk/>
          <pc:sldMk cId="103983418" sldId="272"/>
        </pc:sldMkLst>
        <pc:spChg chg="mod">
          <ac:chgData name="Caroline Haddad" userId="cd35253c5bcd48e0" providerId="Windows Live" clId="Web-{A5ACE181-8C36-4E7A-AA68-1C7F1CD964A3}" dt="2023-03-02T14:58:27.613" v="843" actId="20577"/>
          <ac:spMkLst>
            <pc:docMk/>
            <pc:sldMk cId="103983418" sldId="272"/>
            <ac:spMk id="3" creationId="{D12AB127-3FB3-C428-CA3B-6226C37CA526}"/>
          </ac:spMkLst>
        </pc:spChg>
        <pc:spChg chg="add">
          <ac:chgData name="Caroline Haddad" userId="cd35253c5bcd48e0" providerId="Windows Live" clId="Web-{A5ACE181-8C36-4E7A-AA68-1C7F1CD964A3}" dt="2023-03-02T14:57:09.358" v="830"/>
          <ac:spMkLst>
            <pc:docMk/>
            <pc:sldMk cId="103983418" sldId="272"/>
            <ac:spMk id="8" creationId="{712E451E-151A-4910-BF41-6A040B65982B}"/>
          </ac:spMkLst>
        </pc:spChg>
        <pc:spChg chg="add">
          <ac:chgData name="Caroline Haddad" userId="cd35253c5bcd48e0" providerId="Windows Live" clId="Web-{A5ACE181-8C36-4E7A-AA68-1C7F1CD964A3}" dt="2023-03-02T14:57:09.358" v="830"/>
          <ac:spMkLst>
            <pc:docMk/>
            <pc:sldMk cId="103983418" sldId="272"/>
            <ac:spMk id="10" creationId="{C296EFE4-A70C-4388-9A15-3F657B6615FD}"/>
          </ac:spMkLst>
        </pc:spChg>
        <pc:spChg chg="add">
          <ac:chgData name="Caroline Haddad" userId="cd35253c5bcd48e0" providerId="Windows Live" clId="Web-{A5ACE181-8C36-4E7A-AA68-1C7F1CD964A3}" dt="2023-03-02T14:57:09.358" v="830"/>
          <ac:spMkLst>
            <pc:docMk/>
            <pc:sldMk cId="103983418" sldId="272"/>
            <ac:spMk id="12" creationId="{425EBAFC-9388-432A-BCFD-EEA2F410D8EC}"/>
          </ac:spMkLst>
        </pc:spChg>
      </pc:sldChg>
      <pc:sldChg chg="addSp delSp modSp mod setBg">
        <pc:chgData name="Caroline Haddad" userId="cd35253c5bcd48e0" providerId="Windows Live" clId="Web-{A5ACE181-8C36-4E7A-AA68-1C7F1CD964A3}" dt="2023-03-02T14:17:52.189" v="525" actId="20577"/>
        <pc:sldMkLst>
          <pc:docMk/>
          <pc:sldMk cId="1651106531" sldId="273"/>
        </pc:sldMkLst>
        <pc:spChg chg="mod">
          <ac:chgData name="Caroline Haddad" userId="cd35253c5bcd48e0" providerId="Windows Live" clId="Web-{A5ACE181-8C36-4E7A-AA68-1C7F1CD964A3}" dt="2023-03-02T14:17:24.188" v="518"/>
          <ac:spMkLst>
            <pc:docMk/>
            <pc:sldMk cId="1651106531" sldId="273"/>
            <ac:spMk id="2" creationId="{76DB9A51-0E4D-EDA2-6519-97B4FE8E3848}"/>
          </ac:spMkLst>
        </pc:spChg>
        <pc:spChg chg="mod">
          <ac:chgData name="Caroline Haddad" userId="cd35253c5bcd48e0" providerId="Windows Live" clId="Web-{A5ACE181-8C36-4E7A-AA68-1C7F1CD964A3}" dt="2023-03-02T14:17:52.189" v="525" actId="20577"/>
          <ac:spMkLst>
            <pc:docMk/>
            <pc:sldMk cId="1651106531" sldId="273"/>
            <ac:spMk id="3" creationId="{E7021CA7-72C0-E75E-D1E8-80729FDE3548}"/>
          </ac:spMkLst>
        </pc:spChg>
        <pc:spChg chg="add del">
          <ac:chgData name="Caroline Haddad" userId="cd35253c5bcd48e0" providerId="Windows Live" clId="Web-{A5ACE181-8C36-4E7A-AA68-1C7F1CD964A3}" dt="2023-03-02T14:17:49.142" v="523"/>
          <ac:spMkLst>
            <pc:docMk/>
            <pc:sldMk cId="1651106531" sldId="273"/>
            <ac:spMk id="5" creationId="{B3B9BB66-D51D-E6CA-A4CC-D6948EEE31D9}"/>
          </ac:spMkLst>
        </pc:spChg>
        <pc:spChg chg="add del">
          <ac:chgData name="Caroline Haddad" userId="cd35253c5bcd48e0" providerId="Windows Live" clId="Web-{A5ACE181-8C36-4E7A-AA68-1C7F1CD964A3}" dt="2023-03-02T14:17:24.188" v="518"/>
          <ac:spMkLst>
            <pc:docMk/>
            <pc:sldMk cId="1651106531" sldId="273"/>
            <ac:spMk id="8" creationId="{324E43EB-867C-4B35-9A5C-E435157C7297}"/>
          </ac:spMkLst>
        </pc:spChg>
        <pc:spChg chg="add del">
          <ac:chgData name="Caroline Haddad" userId="cd35253c5bcd48e0" providerId="Windows Live" clId="Web-{A5ACE181-8C36-4E7A-AA68-1C7F1CD964A3}" dt="2023-03-02T14:17:24.188" v="518"/>
          <ac:spMkLst>
            <pc:docMk/>
            <pc:sldMk cId="1651106531" sldId="273"/>
            <ac:spMk id="10" creationId="{A7C0F5DA-B59F-4F13-8BB8-FFD8F2C572BC}"/>
          </ac:spMkLst>
        </pc:spChg>
        <pc:spChg chg="add del">
          <ac:chgData name="Caroline Haddad" userId="cd35253c5bcd48e0" providerId="Windows Live" clId="Web-{A5ACE181-8C36-4E7A-AA68-1C7F1CD964A3}" dt="2023-03-02T14:17:24.188" v="518"/>
          <ac:spMkLst>
            <pc:docMk/>
            <pc:sldMk cId="1651106531" sldId="273"/>
            <ac:spMk id="12" creationId="{9CEA1DEC-CC9E-4776-9E08-048A15BFA6CA}"/>
          </ac:spMkLst>
        </pc:spChg>
        <pc:spChg chg="add del">
          <ac:chgData name="Caroline Haddad" userId="cd35253c5bcd48e0" providerId="Windows Live" clId="Web-{A5ACE181-8C36-4E7A-AA68-1C7F1CD964A3}" dt="2023-03-02T14:17:24.188" v="518"/>
          <ac:spMkLst>
            <pc:docMk/>
            <pc:sldMk cId="1651106531" sldId="273"/>
            <ac:spMk id="14" creationId="{9CE399CF-F4B8-4832-A8CB-B93F6B1EF44B}"/>
          </ac:spMkLst>
        </pc:spChg>
        <pc:spChg chg="add del">
          <ac:chgData name="Caroline Haddad" userId="cd35253c5bcd48e0" providerId="Windows Live" clId="Web-{A5ACE181-8C36-4E7A-AA68-1C7F1CD964A3}" dt="2023-03-02T14:17:24.188" v="518"/>
          <ac:spMkLst>
            <pc:docMk/>
            <pc:sldMk cId="1651106531" sldId="273"/>
            <ac:spMk id="16" creationId="{1F23E73A-FDC8-462C-83C1-3AA8961449CF}"/>
          </ac:spMkLst>
        </pc:spChg>
        <pc:spChg chg="add">
          <ac:chgData name="Caroline Haddad" userId="cd35253c5bcd48e0" providerId="Windows Live" clId="Web-{A5ACE181-8C36-4E7A-AA68-1C7F1CD964A3}" dt="2023-03-02T14:17:24.188" v="518"/>
          <ac:spMkLst>
            <pc:docMk/>
            <pc:sldMk cId="1651106531" sldId="273"/>
            <ac:spMk id="21" creationId="{B219AE65-9B94-44EA-BEF3-EF4BFA169C81}"/>
          </ac:spMkLst>
        </pc:spChg>
        <pc:spChg chg="add">
          <ac:chgData name="Caroline Haddad" userId="cd35253c5bcd48e0" providerId="Windows Live" clId="Web-{A5ACE181-8C36-4E7A-AA68-1C7F1CD964A3}" dt="2023-03-02T14:17:24.188" v="518"/>
          <ac:spMkLst>
            <pc:docMk/>
            <pc:sldMk cId="1651106531" sldId="273"/>
            <ac:spMk id="23" creationId="{F0C81A57-9CD5-461B-8FFE-4A8CB6CFBE01}"/>
          </ac:spMkLst>
        </pc:spChg>
        <pc:grpChg chg="add">
          <ac:chgData name="Caroline Haddad" userId="cd35253c5bcd48e0" providerId="Windows Live" clId="Web-{A5ACE181-8C36-4E7A-AA68-1C7F1CD964A3}" dt="2023-03-02T14:17:24.188" v="518"/>
          <ac:grpSpMkLst>
            <pc:docMk/>
            <pc:sldMk cId="1651106531" sldId="273"/>
            <ac:grpSpMk id="25" creationId="{3086C462-37F4-494D-8292-CCB95221CC1A}"/>
          </ac:grpSpMkLst>
        </pc:grpChg>
        <pc:cxnChg chg="add">
          <ac:chgData name="Caroline Haddad" userId="cd35253c5bcd48e0" providerId="Windows Live" clId="Web-{A5ACE181-8C36-4E7A-AA68-1C7F1CD964A3}" dt="2023-03-02T14:17:24.188" v="518"/>
          <ac:cxnSpMkLst>
            <pc:docMk/>
            <pc:sldMk cId="1651106531" sldId="273"/>
            <ac:cxnSpMk id="29" creationId="{AD23B2CD-009B-425A-9616-1E1AD1D5AB46}"/>
          </ac:cxnSpMkLst>
        </pc:cxnChg>
      </pc:sldChg>
      <pc:sldChg chg="addSp delSp modSp mod setBg">
        <pc:chgData name="Caroline Haddad" userId="cd35253c5bcd48e0" providerId="Windows Live" clId="Web-{A5ACE181-8C36-4E7A-AA68-1C7F1CD964A3}" dt="2023-02-23T20:52:47.656" v="107" actId="20577"/>
        <pc:sldMkLst>
          <pc:docMk/>
          <pc:sldMk cId="3485362420" sldId="274"/>
        </pc:sldMkLst>
        <pc:spChg chg="mod">
          <ac:chgData name="Caroline Haddad" userId="cd35253c5bcd48e0" providerId="Windows Live" clId="Web-{A5ACE181-8C36-4E7A-AA68-1C7F1CD964A3}" dt="2023-02-23T20:52:47.656" v="107" actId="20577"/>
          <ac:spMkLst>
            <pc:docMk/>
            <pc:sldMk cId="3485362420" sldId="274"/>
            <ac:spMk id="2" creationId="{070EBE7C-7AAE-437C-6836-917867078BCA}"/>
          </ac:spMkLst>
        </pc:spChg>
        <pc:spChg chg="mod">
          <ac:chgData name="Caroline Haddad" userId="cd35253c5bcd48e0" providerId="Windows Live" clId="Web-{A5ACE181-8C36-4E7A-AA68-1C7F1CD964A3}" dt="2023-02-23T20:51:44.433" v="101" actId="20577"/>
          <ac:spMkLst>
            <pc:docMk/>
            <pc:sldMk cId="3485362420" sldId="274"/>
            <ac:spMk id="3" creationId="{FF073BE0-6F4E-04CA-35BD-9EE43691D4D8}"/>
          </ac:spMkLst>
        </pc:spChg>
        <pc:spChg chg="add del">
          <ac:chgData name="Caroline Haddad" userId="cd35253c5bcd48e0" providerId="Windows Live" clId="Web-{A5ACE181-8C36-4E7A-AA68-1C7F1CD964A3}" dt="2023-02-23T20:46:12.475" v="5"/>
          <ac:spMkLst>
            <pc:docMk/>
            <pc:sldMk cId="3485362420" sldId="274"/>
            <ac:spMk id="10" creationId="{4DB4846F-6AA5-4DB3-9581-D95F22BD5662}"/>
          </ac:spMkLst>
        </pc:spChg>
        <pc:spChg chg="add del">
          <ac:chgData name="Caroline Haddad" userId="cd35253c5bcd48e0" providerId="Windows Live" clId="Web-{A5ACE181-8C36-4E7A-AA68-1C7F1CD964A3}" dt="2023-02-23T20:46:12.475" v="5"/>
          <ac:spMkLst>
            <pc:docMk/>
            <pc:sldMk cId="3485362420" sldId="274"/>
            <ac:spMk id="11" creationId="{FB3EF4D6-026A-4D52-B916-967329EE3FFE}"/>
          </ac:spMkLst>
        </pc:spChg>
        <pc:spChg chg="add del">
          <ac:chgData name="Caroline Haddad" userId="cd35253c5bcd48e0" providerId="Windows Live" clId="Web-{A5ACE181-8C36-4E7A-AA68-1C7F1CD964A3}" dt="2023-02-23T20:46:12.475" v="5"/>
          <ac:spMkLst>
            <pc:docMk/>
            <pc:sldMk cId="3485362420" sldId="274"/>
            <ac:spMk id="12" creationId="{D54EC22E-2292-4292-A80B-E81DF64BFB26}"/>
          </ac:spMkLst>
        </pc:spChg>
        <pc:spChg chg="add del">
          <ac:chgData name="Caroline Haddad" userId="cd35253c5bcd48e0" providerId="Windows Live" clId="Web-{A5ACE181-8C36-4E7A-AA68-1C7F1CD964A3}" dt="2023-02-23T20:46:12.475" v="5"/>
          <ac:spMkLst>
            <pc:docMk/>
            <pc:sldMk cId="3485362420" sldId="274"/>
            <ac:spMk id="14" creationId="{CC1C7165-8A3A-44EB-88D0-4EFA36A004E2}"/>
          </ac:spMkLst>
        </pc:spChg>
        <pc:spChg chg="add del">
          <ac:chgData name="Caroline Haddad" userId="cd35253c5bcd48e0" providerId="Windows Live" clId="Web-{A5ACE181-8C36-4E7A-AA68-1C7F1CD964A3}" dt="2023-02-23T20:46:12.475" v="5"/>
          <ac:spMkLst>
            <pc:docMk/>
            <pc:sldMk cId="3485362420" sldId="274"/>
            <ac:spMk id="20" creationId="{A1081473-BB93-49A4-B605-4E2053739770}"/>
          </ac:spMkLst>
        </pc:spChg>
        <pc:spChg chg="add del">
          <ac:chgData name="Caroline Haddad" userId="cd35253c5bcd48e0" providerId="Windows Live" clId="Web-{A5ACE181-8C36-4E7A-AA68-1C7F1CD964A3}" dt="2023-02-23T20:46:17.038" v="7"/>
          <ac:spMkLst>
            <pc:docMk/>
            <pc:sldMk cId="3485362420" sldId="274"/>
            <ac:spMk id="22" creationId="{B219AE65-9B94-44EA-BEF3-EF4BFA169C81}"/>
          </ac:spMkLst>
        </pc:spChg>
        <pc:spChg chg="add del">
          <ac:chgData name="Caroline Haddad" userId="cd35253c5bcd48e0" providerId="Windows Live" clId="Web-{A5ACE181-8C36-4E7A-AA68-1C7F1CD964A3}" dt="2023-02-23T20:46:17.038" v="7"/>
          <ac:spMkLst>
            <pc:docMk/>
            <pc:sldMk cId="3485362420" sldId="274"/>
            <ac:spMk id="24" creationId="{F0C81A57-9CD5-461B-8FFE-4A8CB6CFBE01}"/>
          </ac:spMkLst>
        </pc:spChg>
        <pc:spChg chg="add del">
          <ac:chgData name="Caroline Haddad" userId="cd35253c5bcd48e0" providerId="Windows Live" clId="Web-{A5ACE181-8C36-4E7A-AA68-1C7F1CD964A3}" dt="2023-02-23T20:46:21.429" v="9"/>
          <ac:spMkLst>
            <pc:docMk/>
            <pc:sldMk cId="3485362420" sldId="274"/>
            <ac:spMk id="33" creationId="{324E43EB-867C-4B35-9A5C-E435157C7297}"/>
          </ac:spMkLst>
        </pc:spChg>
        <pc:spChg chg="add del">
          <ac:chgData name="Caroline Haddad" userId="cd35253c5bcd48e0" providerId="Windows Live" clId="Web-{A5ACE181-8C36-4E7A-AA68-1C7F1CD964A3}" dt="2023-02-23T20:46:21.429" v="9"/>
          <ac:spMkLst>
            <pc:docMk/>
            <pc:sldMk cId="3485362420" sldId="274"/>
            <ac:spMk id="34" creationId="{A7C0F5DA-B59F-4F13-8BB8-FFD8F2C572BC}"/>
          </ac:spMkLst>
        </pc:spChg>
        <pc:spChg chg="add del">
          <ac:chgData name="Caroline Haddad" userId="cd35253c5bcd48e0" providerId="Windows Live" clId="Web-{A5ACE181-8C36-4E7A-AA68-1C7F1CD964A3}" dt="2023-02-23T20:46:21.429" v="9"/>
          <ac:spMkLst>
            <pc:docMk/>
            <pc:sldMk cId="3485362420" sldId="274"/>
            <ac:spMk id="35" creationId="{9CEA1DEC-CC9E-4776-9E08-048A15BFA6CA}"/>
          </ac:spMkLst>
        </pc:spChg>
        <pc:spChg chg="add del">
          <ac:chgData name="Caroline Haddad" userId="cd35253c5bcd48e0" providerId="Windows Live" clId="Web-{A5ACE181-8C36-4E7A-AA68-1C7F1CD964A3}" dt="2023-02-23T20:46:21.429" v="9"/>
          <ac:spMkLst>
            <pc:docMk/>
            <pc:sldMk cId="3485362420" sldId="274"/>
            <ac:spMk id="38" creationId="{9CE399CF-F4B8-4832-A8CB-B93F6B1EF44B}"/>
          </ac:spMkLst>
        </pc:spChg>
        <pc:spChg chg="add del">
          <ac:chgData name="Caroline Haddad" userId="cd35253c5bcd48e0" providerId="Windows Live" clId="Web-{A5ACE181-8C36-4E7A-AA68-1C7F1CD964A3}" dt="2023-02-23T20:46:21.429" v="9"/>
          <ac:spMkLst>
            <pc:docMk/>
            <pc:sldMk cId="3485362420" sldId="274"/>
            <ac:spMk id="39" creationId="{1F23E73A-FDC8-462C-83C1-3AA8961449CF}"/>
          </ac:spMkLst>
        </pc:spChg>
        <pc:spChg chg="add">
          <ac:chgData name="Caroline Haddad" userId="cd35253c5bcd48e0" providerId="Windows Live" clId="Web-{A5ACE181-8C36-4E7A-AA68-1C7F1CD964A3}" dt="2023-02-23T20:46:21.444" v="10"/>
          <ac:spMkLst>
            <pc:docMk/>
            <pc:sldMk cId="3485362420" sldId="274"/>
            <ac:spMk id="41" creationId="{B219AE65-9B94-44EA-BEF3-EF4BFA169C81}"/>
          </ac:spMkLst>
        </pc:spChg>
        <pc:spChg chg="add">
          <ac:chgData name="Caroline Haddad" userId="cd35253c5bcd48e0" providerId="Windows Live" clId="Web-{A5ACE181-8C36-4E7A-AA68-1C7F1CD964A3}" dt="2023-02-23T20:46:21.444" v="10"/>
          <ac:spMkLst>
            <pc:docMk/>
            <pc:sldMk cId="3485362420" sldId="274"/>
            <ac:spMk id="42" creationId="{F0C81A57-9CD5-461B-8FFE-4A8CB6CFBE01}"/>
          </ac:spMkLst>
        </pc:spChg>
        <pc:grpChg chg="add del">
          <ac:chgData name="Caroline Haddad" userId="cd35253c5bcd48e0" providerId="Windows Live" clId="Web-{A5ACE181-8C36-4E7A-AA68-1C7F1CD964A3}" dt="2023-02-23T20:46:17.038" v="7"/>
          <ac:grpSpMkLst>
            <pc:docMk/>
            <pc:sldMk cId="3485362420" sldId="274"/>
            <ac:grpSpMk id="26" creationId="{3086C462-37F4-494D-8292-CCB95221CC1A}"/>
          </ac:grpSpMkLst>
        </pc:grpChg>
        <pc:grpChg chg="add">
          <ac:chgData name="Caroline Haddad" userId="cd35253c5bcd48e0" providerId="Windows Live" clId="Web-{A5ACE181-8C36-4E7A-AA68-1C7F1CD964A3}" dt="2023-02-23T20:46:21.444" v="10"/>
          <ac:grpSpMkLst>
            <pc:docMk/>
            <pc:sldMk cId="3485362420" sldId="274"/>
            <ac:grpSpMk id="43" creationId="{3086C462-37F4-494D-8292-CCB95221CC1A}"/>
          </ac:grpSpMkLst>
        </pc:grpChg>
        <pc:cxnChg chg="add del">
          <ac:chgData name="Caroline Haddad" userId="cd35253c5bcd48e0" providerId="Windows Live" clId="Web-{A5ACE181-8C36-4E7A-AA68-1C7F1CD964A3}" dt="2023-02-23T20:46:17.038" v="7"/>
          <ac:cxnSpMkLst>
            <pc:docMk/>
            <pc:sldMk cId="3485362420" sldId="274"/>
            <ac:cxnSpMk id="31" creationId="{AD23B2CD-009B-425A-9616-1E1AD1D5AB46}"/>
          </ac:cxnSpMkLst>
        </pc:cxnChg>
        <pc:cxnChg chg="add">
          <ac:chgData name="Caroline Haddad" userId="cd35253c5bcd48e0" providerId="Windows Live" clId="Web-{A5ACE181-8C36-4E7A-AA68-1C7F1CD964A3}" dt="2023-02-23T20:46:21.444" v="10"/>
          <ac:cxnSpMkLst>
            <pc:docMk/>
            <pc:sldMk cId="3485362420" sldId="274"/>
            <ac:cxnSpMk id="46" creationId="{AD23B2CD-009B-425A-9616-1E1AD1D5AB46}"/>
          </ac:cxnSpMkLst>
        </pc:cxnChg>
      </pc:sldChg>
      <pc:sldChg chg="addSp delSp modSp mod setBg setClrOvrMap">
        <pc:chgData name="Caroline Haddad" userId="cd35253c5bcd48e0" providerId="Windows Live" clId="Web-{A5ACE181-8C36-4E7A-AA68-1C7F1CD964A3}" dt="2023-02-24T15:28:25.806" v="240" actId="20577"/>
        <pc:sldMkLst>
          <pc:docMk/>
          <pc:sldMk cId="970823558" sldId="277"/>
        </pc:sldMkLst>
        <pc:spChg chg="mod">
          <ac:chgData name="Caroline Haddad" userId="cd35253c5bcd48e0" providerId="Windows Live" clId="Web-{A5ACE181-8C36-4E7A-AA68-1C7F1CD964A3}" dt="2023-02-23T20:55:19.540" v="112"/>
          <ac:spMkLst>
            <pc:docMk/>
            <pc:sldMk cId="970823558" sldId="277"/>
            <ac:spMk id="2" creationId="{F16D5D3F-01E2-DC3E-DB03-B5746A8697C8}"/>
          </ac:spMkLst>
        </pc:spChg>
        <pc:spChg chg="add del">
          <ac:chgData name="Caroline Haddad" userId="cd35253c5bcd48e0" providerId="Windows Live" clId="Web-{A5ACE181-8C36-4E7A-AA68-1C7F1CD964A3}" dt="2023-02-23T20:55:19.540" v="112"/>
          <ac:spMkLst>
            <pc:docMk/>
            <pc:sldMk cId="970823558" sldId="277"/>
            <ac:spMk id="3" creationId="{BA3FEADE-889B-C9B9-7041-350DB7E229D7}"/>
          </ac:spMkLst>
        </pc:spChg>
        <pc:spChg chg="add">
          <ac:chgData name="Caroline Haddad" userId="cd35253c5bcd48e0" providerId="Windows Live" clId="Web-{A5ACE181-8C36-4E7A-AA68-1C7F1CD964A3}" dt="2023-02-23T20:55:19.540" v="112"/>
          <ac:spMkLst>
            <pc:docMk/>
            <pc:sldMk cId="970823558" sldId="277"/>
            <ac:spMk id="8" creationId="{B219AE65-9B94-44EA-BEF3-EF4BFA169C81}"/>
          </ac:spMkLst>
        </pc:spChg>
        <pc:spChg chg="add">
          <ac:chgData name="Caroline Haddad" userId="cd35253c5bcd48e0" providerId="Windows Live" clId="Web-{A5ACE181-8C36-4E7A-AA68-1C7F1CD964A3}" dt="2023-02-23T20:55:19.540" v="112"/>
          <ac:spMkLst>
            <pc:docMk/>
            <pc:sldMk cId="970823558" sldId="277"/>
            <ac:spMk id="10" creationId="{F0C81A57-9CD5-461B-8FFE-4A8CB6CFBE01}"/>
          </ac:spMkLst>
        </pc:spChg>
        <pc:spChg chg="add del">
          <ac:chgData name="Caroline Haddad" userId="cd35253c5bcd48e0" providerId="Windows Live" clId="Web-{A5ACE181-8C36-4E7A-AA68-1C7F1CD964A3}" dt="2023-02-23T20:55:19.540" v="111"/>
          <ac:spMkLst>
            <pc:docMk/>
            <pc:sldMk cId="970823558" sldId="277"/>
            <ac:spMk id="13" creationId="{F9ED434F-8767-46CC-B26B-5AF62FF01E66}"/>
          </ac:spMkLst>
        </pc:spChg>
        <pc:spChg chg="add mod">
          <ac:chgData name="Caroline Haddad" userId="cd35253c5bcd48e0" providerId="Windows Live" clId="Web-{A5ACE181-8C36-4E7A-AA68-1C7F1CD964A3}" dt="2023-02-24T15:28:25.806" v="240" actId="20577"/>
          <ac:spMkLst>
            <pc:docMk/>
            <pc:sldMk cId="970823558" sldId="277"/>
            <ac:spMk id="17" creationId="{BA3FEADE-889B-C9B9-7041-350DB7E229D7}"/>
          </ac:spMkLst>
        </pc:spChg>
        <pc:grpChg chg="add del">
          <ac:chgData name="Caroline Haddad" userId="cd35253c5bcd48e0" providerId="Windows Live" clId="Web-{A5ACE181-8C36-4E7A-AA68-1C7F1CD964A3}" dt="2023-02-23T20:55:19.540" v="111"/>
          <ac:grpSpMkLst>
            <pc:docMk/>
            <pc:sldMk cId="970823558" sldId="277"/>
            <ac:grpSpMk id="9" creationId="{2F448CB3-7B4F-45D7-B7C0-DF553DF61453}"/>
          </ac:grpSpMkLst>
        </pc:grpChg>
        <pc:grpChg chg="add">
          <ac:chgData name="Caroline Haddad" userId="cd35253c5bcd48e0" providerId="Windows Live" clId="Web-{A5ACE181-8C36-4E7A-AA68-1C7F1CD964A3}" dt="2023-02-23T20:55:19.540" v="112"/>
          <ac:grpSpMkLst>
            <pc:docMk/>
            <pc:sldMk cId="970823558" sldId="277"/>
            <ac:grpSpMk id="12" creationId="{3086C462-37F4-494D-8292-CCB95221CC1A}"/>
          </ac:grpSpMkLst>
        </pc:grpChg>
        <pc:graphicFrameChg chg="add del">
          <ac:chgData name="Caroline Haddad" userId="cd35253c5bcd48e0" providerId="Windows Live" clId="Web-{A5ACE181-8C36-4E7A-AA68-1C7F1CD964A3}" dt="2023-02-23T20:55:19.540" v="111"/>
          <ac:graphicFrameMkLst>
            <pc:docMk/>
            <pc:sldMk cId="970823558" sldId="277"/>
            <ac:graphicFrameMk id="7" creationId="{B5D19898-44AC-43EE-D9DA-20EECCA388CB}"/>
          </ac:graphicFrameMkLst>
        </pc:graphicFrameChg>
        <pc:cxnChg chg="add">
          <ac:chgData name="Caroline Haddad" userId="cd35253c5bcd48e0" providerId="Windows Live" clId="Web-{A5ACE181-8C36-4E7A-AA68-1C7F1CD964A3}" dt="2023-02-23T20:55:19.540" v="112"/>
          <ac:cxnSpMkLst>
            <pc:docMk/>
            <pc:sldMk cId="970823558" sldId="277"/>
            <ac:cxnSpMk id="16" creationId="{AD23B2CD-009B-425A-9616-1E1AD1D5AB46}"/>
          </ac:cxnSpMkLst>
        </pc:cxnChg>
      </pc:sldChg>
      <pc:sldChg chg="addSp delSp modSp mod setBg">
        <pc:chgData name="Caroline Haddad" userId="cd35253c5bcd48e0" providerId="Windows Live" clId="Web-{A5ACE181-8C36-4E7A-AA68-1C7F1CD964A3}" dt="2023-02-23T20:53:50.957" v="109" actId="14100"/>
        <pc:sldMkLst>
          <pc:docMk/>
          <pc:sldMk cId="3367683634" sldId="278"/>
        </pc:sldMkLst>
        <pc:spChg chg="mod">
          <ac:chgData name="Caroline Haddad" userId="cd35253c5bcd48e0" providerId="Windows Live" clId="Web-{A5ACE181-8C36-4E7A-AA68-1C7F1CD964A3}" dt="2023-02-23T20:53:26.408" v="108"/>
          <ac:spMkLst>
            <pc:docMk/>
            <pc:sldMk cId="3367683634" sldId="278"/>
            <ac:spMk id="2" creationId="{D61E1A15-5E8E-2F35-DCF2-C259123CC2A7}"/>
          </ac:spMkLst>
        </pc:spChg>
        <pc:spChg chg="del">
          <ac:chgData name="Caroline Haddad" userId="cd35253c5bcd48e0" providerId="Windows Live" clId="Web-{A5ACE181-8C36-4E7A-AA68-1C7F1CD964A3}" dt="2023-02-23T20:53:26.408" v="108"/>
          <ac:spMkLst>
            <pc:docMk/>
            <pc:sldMk cId="3367683634" sldId="278"/>
            <ac:spMk id="3" creationId="{85679D17-BE49-0507-7203-8698B9F4C975}"/>
          </ac:spMkLst>
        </pc:spChg>
        <pc:spChg chg="add">
          <ac:chgData name="Caroline Haddad" userId="cd35253c5bcd48e0" providerId="Windows Live" clId="Web-{A5ACE181-8C36-4E7A-AA68-1C7F1CD964A3}" dt="2023-02-23T20:53:26.408" v="108"/>
          <ac:spMkLst>
            <pc:docMk/>
            <pc:sldMk cId="3367683634" sldId="278"/>
            <ac:spMk id="18" creationId="{CC28BCC9-4093-4FD5-83EB-7EC297F51396}"/>
          </ac:spMkLst>
        </pc:spChg>
        <pc:grpChg chg="add">
          <ac:chgData name="Caroline Haddad" userId="cd35253c5bcd48e0" providerId="Windows Live" clId="Web-{A5ACE181-8C36-4E7A-AA68-1C7F1CD964A3}" dt="2023-02-23T20:53:26.408" v="108"/>
          <ac:grpSpMkLst>
            <pc:docMk/>
            <pc:sldMk cId="3367683634" sldId="278"/>
            <ac:grpSpMk id="9" creationId="{08BCF048-8940-4354-B9EC-5AD74E283CE3}"/>
          </ac:grpSpMkLst>
        </pc:grpChg>
        <pc:graphicFrameChg chg="add mod">
          <ac:chgData name="Caroline Haddad" userId="cd35253c5bcd48e0" providerId="Windows Live" clId="Web-{A5ACE181-8C36-4E7A-AA68-1C7F1CD964A3}" dt="2023-02-23T20:53:50.957" v="109" actId="14100"/>
          <ac:graphicFrameMkLst>
            <pc:docMk/>
            <pc:sldMk cId="3367683634" sldId="278"/>
            <ac:graphicFrameMk id="5" creationId="{CCC9C87E-C0A9-1C5C-CD8D-8EFE3FB552B0}"/>
          </ac:graphicFrameMkLst>
        </pc:graphicFrameChg>
      </pc:sldChg>
      <pc:sldChg chg="addSp delSp modSp mod setBg">
        <pc:chgData name="Caroline Haddad" userId="cd35253c5bcd48e0" providerId="Windows Live" clId="Web-{A5ACE181-8C36-4E7A-AA68-1C7F1CD964A3}" dt="2023-03-02T14:05:01.457" v="471" actId="20577"/>
        <pc:sldMkLst>
          <pc:docMk/>
          <pc:sldMk cId="3335102958" sldId="281"/>
        </pc:sldMkLst>
        <pc:spChg chg="mod">
          <ac:chgData name="Caroline Haddad" userId="cd35253c5bcd48e0" providerId="Windows Live" clId="Web-{A5ACE181-8C36-4E7A-AA68-1C7F1CD964A3}" dt="2023-03-02T14:04:39.331" v="468"/>
          <ac:spMkLst>
            <pc:docMk/>
            <pc:sldMk cId="3335102958" sldId="281"/>
            <ac:spMk id="2" creationId="{AF15C99C-E53E-29A8-B0B8-D1A4C7FE7A49}"/>
          </ac:spMkLst>
        </pc:spChg>
        <pc:spChg chg="mod">
          <ac:chgData name="Caroline Haddad" userId="cd35253c5bcd48e0" providerId="Windows Live" clId="Web-{A5ACE181-8C36-4E7A-AA68-1C7F1CD964A3}" dt="2023-03-02T14:05:01.457" v="471" actId="20577"/>
          <ac:spMkLst>
            <pc:docMk/>
            <pc:sldMk cId="3335102958" sldId="281"/>
            <ac:spMk id="3" creationId="{41923365-A1A6-6FCC-6D7D-B482AA9FAFB0}"/>
          </ac:spMkLst>
        </pc:spChg>
        <pc:spChg chg="add del">
          <ac:chgData name="Caroline Haddad" userId="cd35253c5bcd48e0" providerId="Windows Live" clId="Web-{A5ACE181-8C36-4E7A-AA68-1C7F1CD964A3}" dt="2023-02-23T21:20:18.274" v="218"/>
          <ac:spMkLst>
            <pc:docMk/>
            <pc:sldMk cId="3335102958" sldId="281"/>
            <ac:spMk id="8" creationId="{FB3EF4D6-026A-4D52-B916-967329EE3FFE}"/>
          </ac:spMkLst>
        </pc:spChg>
        <pc:spChg chg="add del">
          <ac:chgData name="Caroline Haddad" userId="cd35253c5bcd48e0" providerId="Windows Live" clId="Web-{A5ACE181-8C36-4E7A-AA68-1C7F1CD964A3}" dt="2023-02-23T21:20:18.274" v="218"/>
          <ac:spMkLst>
            <pc:docMk/>
            <pc:sldMk cId="3335102958" sldId="281"/>
            <ac:spMk id="10" creationId="{4DB4846F-6AA5-4DB3-9581-D95F22BD5662}"/>
          </ac:spMkLst>
        </pc:spChg>
        <pc:spChg chg="add del">
          <ac:chgData name="Caroline Haddad" userId="cd35253c5bcd48e0" providerId="Windows Live" clId="Web-{A5ACE181-8C36-4E7A-AA68-1C7F1CD964A3}" dt="2023-02-23T21:20:18.274" v="218"/>
          <ac:spMkLst>
            <pc:docMk/>
            <pc:sldMk cId="3335102958" sldId="281"/>
            <ac:spMk id="12" creationId="{D54EC22E-2292-4292-A80B-E81DF64BFB26}"/>
          </ac:spMkLst>
        </pc:spChg>
        <pc:spChg chg="add del">
          <ac:chgData name="Caroline Haddad" userId="cd35253c5bcd48e0" providerId="Windows Live" clId="Web-{A5ACE181-8C36-4E7A-AA68-1C7F1CD964A3}" dt="2023-02-23T21:20:18.274" v="218"/>
          <ac:spMkLst>
            <pc:docMk/>
            <pc:sldMk cId="3335102958" sldId="281"/>
            <ac:spMk id="14" creationId="{CC1C7165-8A3A-44EB-88D0-4EFA36A004E2}"/>
          </ac:spMkLst>
        </pc:spChg>
        <pc:spChg chg="add del">
          <ac:chgData name="Caroline Haddad" userId="cd35253c5bcd48e0" providerId="Windows Live" clId="Web-{A5ACE181-8C36-4E7A-AA68-1C7F1CD964A3}" dt="2023-02-23T21:20:18.274" v="218"/>
          <ac:spMkLst>
            <pc:docMk/>
            <pc:sldMk cId="3335102958" sldId="281"/>
            <ac:spMk id="16" creationId="{A1081473-BB93-49A4-B605-4E2053739770}"/>
          </ac:spMkLst>
        </pc:spChg>
        <pc:spChg chg="add del">
          <ac:chgData name="Caroline Haddad" userId="cd35253c5bcd48e0" providerId="Windows Live" clId="Web-{A5ACE181-8C36-4E7A-AA68-1C7F1CD964A3}" dt="2023-03-02T14:04:39.331" v="468"/>
          <ac:spMkLst>
            <pc:docMk/>
            <pc:sldMk cId="3335102958" sldId="281"/>
            <ac:spMk id="18" creationId="{B219AE65-9B94-44EA-BEF3-EF4BFA169C81}"/>
          </ac:spMkLst>
        </pc:spChg>
        <pc:spChg chg="add del">
          <ac:chgData name="Caroline Haddad" userId="cd35253c5bcd48e0" providerId="Windows Live" clId="Web-{A5ACE181-8C36-4E7A-AA68-1C7F1CD964A3}" dt="2023-03-02T14:04:39.331" v="468"/>
          <ac:spMkLst>
            <pc:docMk/>
            <pc:sldMk cId="3335102958" sldId="281"/>
            <ac:spMk id="19" creationId="{F0C81A57-9CD5-461B-8FFE-4A8CB6CFBE01}"/>
          </ac:spMkLst>
        </pc:spChg>
        <pc:spChg chg="add">
          <ac:chgData name="Caroline Haddad" userId="cd35253c5bcd48e0" providerId="Windows Live" clId="Web-{A5ACE181-8C36-4E7A-AA68-1C7F1CD964A3}" dt="2023-03-02T14:04:39.331" v="468"/>
          <ac:spMkLst>
            <pc:docMk/>
            <pc:sldMk cId="3335102958" sldId="281"/>
            <ac:spMk id="27" creationId="{FB3EF4D6-026A-4D52-B916-967329EE3FFE}"/>
          </ac:spMkLst>
        </pc:spChg>
        <pc:spChg chg="add">
          <ac:chgData name="Caroline Haddad" userId="cd35253c5bcd48e0" providerId="Windows Live" clId="Web-{A5ACE181-8C36-4E7A-AA68-1C7F1CD964A3}" dt="2023-03-02T14:04:39.331" v="468"/>
          <ac:spMkLst>
            <pc:docMk/>
            <pc:sldMk cId="3335102958" sldId="281"/>
            <ac:spMk id="29" creationId="{4DB4846F-6AA5-4DB3-9581-D95F22BD5662}"/>
          </ac:spMkLst>
        </pc:spChg>
        <pc:spChg chg="add">
          <ac:chgData name="Caroline Haddad" userId="cd35253c5bcd48e0" providerId="Windows Live" clId="Web-{A5ACE181-8C36-4E7A-AA68-1C7F1CD964A3}" dt="2023-03-02T14:04:39.331" v="468"/>
          <ac:spMkLst>
            <pc:docMk/>
            <pc:sldMk cId="3335102958" sldId="281"/>
            <ac:spMk id="31" creationId="{D54EC22E-2292-4292-A80B-E81DF64BFB26}"/>
          </ac:spMkLst>
        </pc:spChg>
        <pc:grpChg chg="add del">
          <ac:chgData name="Caroline Haddad" userId="cd35253c5bcd48e0" providerId="Windows Live" clId="Web-{A5ACE181-8C36-4E7A-AA68-1C7F1CD964A3}" dt="2023-03-02T14:04:39.331" v="468"/>
          <ac:grpSpMkLst>
            <pc:docMk/>
            <pc:sldMk cId="3335102958" sldId="281"/>
            <ac:grpSpMk id="20" creationId="{3086C462-37F4-494D-8292-CCB95221CC1A}"/>
          </ac:grpSpMkLst>
        </pc:grpChg>
        <pc:grpChg chg="add">
          <ac:chgData name="Caroline Haddad" userId="cd35253c5bcd48e0" providerId="Windows Live" clId="Web-{A5ACE181-8C36-4E7A-AA68-1C7F1CD964A3}" dt="2023-03-02T14:04:39.331" v="468"/>
          <ac:grpSpMkLst>
            <pc:docMk/>
            <pc:sldMk cId="3335102958" sldId="281"/>
            <ac:grpSpMk id="33" creationId="{992A2039-50D4-4D49-A79F-C82A1D913162}"/>
          </ac:grpSpMkLst>
        </pc:grpChg>
        <pc:cxnChg chg="add del">
          <ac:chgData name="Caroline Haddad" userId="cd35253c5bcd48e0" providerId="Windows Live" clId="Web-{A5ACE181-8C36-4E7A-AA68-1C7F1CD964A3}" dt="2023-03-02T14:04:39.331" v="468"/>
          <ac:cxnSpMkLst>
            <pc:docMk/>
            <pc:sldMk cId="3335102958" sldId="281"/>
            <ac:cxnSpMk id="22" creationId="{AD23B2CD-009B-425A-9616-1E1AD1D5AB46}"/>
          </ac:cxnSpMkLst>
        </pc:cxnChg>
      </pc:sldChg>
      <pc:sldChg chg="addSp delSp modSp mod setBg setClrOvrMap">
        <pc:chgData name="Caroline Haddad" userId="cd35253c5bcd48e0" providerId="Windows Live" clId="Web-{A5ACE181-8C36-4E7A-AA68-1C7F1CD964A3}" dt="2023-03-02T14:18:53.990" v="527"/>
        <pc:sldMkLst>
          <pc:docMk/>
          <pc:sldMk cId="1370075756" sldId="282"/>
        </pc:sldMkLst>
        <pc:spChg chg="del">
          <ac:chgData name="Caroline Haddad" userId="cd35253c5bcd48e0" providerId="Windows Live" clId="Web-{A5ACE181-8C36-4E7A-AA68-1C7F1CD964A3}" dt="2023-02-23T21:14:58.535" v="180"/>
          <ac:spMkLst>
            <pc:docMk/>
            <pc:sldMk cId="1370075756" sldId="282"/>
            <ac:spMk id="3" creationId="{57428404-4808-03A1-0BCF-5F6961EB2491}"/>
          </ac:spMkLst>
        </pc:spChg>
        <pc:spChg chg="add">
          <ac:chgData name="Caroline Haddad" userId="cd35253c5bcd48e0" providerId="Windows Live" clId="Web-{A5ACE181-8C36-4E7A-AA68-1C7F1CD964A3}" dt="2023-03-02T14:18:53.990" v="527"/>
          <ac:spMkLst>
            <pc:docMk/>
            <pc:sldMk cId="1370075756" sldId="282"/>
            <ac:spMk id="14" creationId="{F9ED434F-8767-46CC-B26B-5AF62FF01E66}"/>
          </ac:spMkLst>
        </pc:spChg>
        <pc:grpChg chg="add">
          <ac:chgData name="Caroline Haddad" userId="cd35253c5bcd48e0" providerId="Windows Live" clId="Web-{A5ACE181-8C36-4E7A-AA68-1C7F1CD964A3}" dt="2023-03-02T14:18:53.990" v="527"/>
          <ac:grpSpMkLst>
            <pc:docMk/>
            <pc:sldMk cId="1370075756" sldId="282"/>
            <ac:grpSpMk id="10" creationId="{2F448CB3-7B4F-45D7-B7C0-DF553DF61453}"/>
          </ac:grpSpMkLst>
        </pc:grpChg>
        <pc:graphicFrameChg chg="add mod modGraphic">
          <ac:chgData name="Caroline Haddad" userId="cd35253c5bcd48e0" providerId="Windows Live" clId="Web-{A5ACE181-8C36-4E7A-AA68-1C7F1CD964A3}" dt="2023-03-02T14:18:53.990" v="527"/>
          <ac:graphicFrameMkLst>
            <pc:docMk/>
            <pc:sldMk cId="1370075756" sldId="282"/>
            <ac:graphicFrameMk id="5" creationId="{868F23D2-7C4C-CD03-BBB4-CC3EBF543AF6}"/>
          </ac:graphicFrameMkLst>
        </pc:graphicFrameChg>
      </pc:sldChg>
      <pc:sldChg chg="addSp delSp modSp mod setBg setClrOvrMap">
        <pc:chgData name="Caroline Haddad" userId="cd35253c5bcd48e0" providerId="Windows Live" clId="Web-{A5ACE181-8C36-4E7A-AA68-1C7F1CD964A3}" dt="2023-03-02T14:54:46.944" v="829" actId="14100"/>
        <pc:sldMkLst>
          <pc:docMk/>
          <pc:sldMk cId="3246860653" sldId="283"/>
        </pc:sldMkLst>
        <pc:spChg chg="del mod">
          <ac:chgData name="Caroline Haddad" userId="cd35253c5bcd48e0" providerId="Windows Live" clId="Web-{A5ACE181-8C36-4E7A-AA68-1C7F1CD964A3}" dt="2023-03-02T13:59:38.157" v="363"/>
          <ac:spMkLst>
            <pc:docMk/>
            <pc:sldMk cId="3246860653" sldId="283"/>
            <ac:spMk id="2" creationId="{AA4380B1-FB31-1641-2FE3-81FC1C12A0E2}"/>
          </ac:spMkLst>
        </pc:spChg>
        <pc:spChg chg="del mod ord">
          <ac:chgData name="Caroline Haddad" userId="cd35253c5bcd48e0" providerId="Windows Live" clId="Web-{A5ACE181-8C36-4E7A-AA68-1C7F1CD964A3}" dt="2023-03-02T14:01:33.898" v="442"/>
          <ac:spMkLst>
            <pc:docMk/>
            <pc:sldMk cId="3246860653" sldId="283"/>
            <ac:spMk id="3" creationId="{C310E063-433A-BA71-E136-0826C946EFA2}"/>
          </ac:spMkLst>
        </pc:spChg>
        <pc:spChg chg="add mod">
          <ac:chgData name="Caroline Haddad" userId="cd35253c5bcd48e0" providerId="Windows Live" clId="Web-{A5ACE181-8C36-4E7A-AA68-1C7F1CD964A3}" dt="2023-03-02T14:02:14.916" v="448" actId="20577"/>
          <ac:spMkLst>
            <pc:docMk/>
            <pc:sldMk cId="3246860653" sldId="283"/>
            <ac:spMk id="5" creationId="{2CA0F83F-EA92-40B5-A4CE-5589333BCF96}"/>
          </ac:spMkLst>
        </pc:spChg>
        <pc:spChg chg="add del">
          <ac:chgData name="Caroline Haddad" userId="cd35253c5bcd48e0" providerId="Windows Live" clId="Web-{A5ACE181-8C36-4E7A-AA68-1C7F1CD964A3}" dt="2023-03-02T14:01:33.898" v="442"/>
          <ac:spMkLst>
            <pc:docMk/>
            <pc:sldMk cId="3246860653" sldId="283"/>
            <ac:spMk id="8" creationId="{B219AE65-9B94-44EA-BEF3-EF4BFA169C81}"/>
          </ac:spMkLst>
        </pc:spChg>
        <pc:spChg chg="add del">
          <ac:chgData name="Caroline Haddad" userId="cd35253c5bcd48e0" providerId="Windows Live" clId="Web-{A5ACE181-8C36-4E7A-AA68-1C7F1CD964A3}" dt="2023-03-02T14:01:33.898" v="442"/>
          <ac:spMkLst>
            <pc:docMk/>
            <pc:sldMk cId="3246860653" sldId="283"/>
            <ac:spMk id="10" creationId="{F0C81A57-9CD5-461B-8FFE-4A8CB6CFBE01}"/>
          </ac:spMkLst>
        </pc:spChg>
        <pc:spChg chg="add del">
          <ac:chgData name="Caroline Haddad" userId="cd35253c5bcd48e0" providerId="Windows Live" clId="Web-{A5ACE181-8C36-4E7A-AA68-1C7F1CD964A3}" dt="2023-03-02T14:01:33.820" v="441"/>
          <ac:spMkLst>
            <pc:docMk/>
            <pc:sldMk cId="3246860653" sldId="283"/>
            <ac:spMk id="22" creationId="{6E0488BA-180E-40D8-8350-4B179179556B}"/>
          </ac:spMkLst>
        </pc:spChg>
        <pc:spChg chg="add">
          <ac:chgData name="Caroline Haddad" userId="cd35253c5bcd48e0" providerId="Windows Live" clId="Web-{A5ACE181-8C36-4E7A-AA68-1C7F1CD964A3}" dt="2023-03-02T14:01:33.898" v="442"/>
          <ac:spMkLst>
            <pc:docMk/>
            <pc:sldMk cId="3246860653" sldId="283"/>
            <ac:spMk id="31" creationId="{CC28BCC9-4093-4FD5-83EB-7EC297F51396}"/>
          </ac:spMkLst>
        </pc:spChg>
        <pc:grpChg chg="add del">
          <ac:chgData name="Caroline Haddad" userId="cd35253c5bcd48e0" providerId="Windows Live" clId="Web-{A5ACE181-8C36-4E7A-AA68-1C7F1CD964A3}" dt="2023-03-02T14:01:33.898" v="442"/>
          <ac:grpSpMkLst>
            <pc:docMk/>
            <pc:sldMk cId="3246860653" sldId="283"/>
            <ac:grpSpMk id="12" creationId="{3086C462-37F4-494D-8292-CCB95221CC1A}"/>
          </ac:grpSpMkLst>
        </pc:grpChg>
        <pc:grpChg chg="add">
          <ac:chgData name="Caroline Haddad" userId="cd35253c5bcd48e0" providerId="Windows Live" clId="Web-{A5ACE181-8C36-4E7A-AA68-1C7F1CD964A3}" dt="2023-03-02T14:01:33.898" v="442"/>
          <ac:grpSpMkLst>
            <pc:docMk/>
            <pc:sldMk cId="3246860653" sldId="283"/>
            <ac:grpSpMk id="30" creationId="{08BCF048-8940-4354-B9EC-5AD74E283CE3}"/>
          </ac:grpSpMkLst>
        </pc:grpChg>
        <pc:graphicFrameChg chg="add mod modGraphic">
          <ac:chgData name="Caroline Haddad" userId="cd35253c5bcd48e0" providerId="Windows Live" clId="Web-{A5ACE181-8C36-4E7A-AA68-1C7F1CD964A3}" dt="2023-03-02T14:54:46.944" v="829" actId="14100"/>
          <ac:graphicFrameMkLst>
            <pc:docMk/>
            <pc:sldMk cId="3246860653" sldId="283"/>
            <ac:graphicFrameMk id="32" creationId="{CE996717-582B-D284-CB5B-16B28CDA64F9}"/>
          </ac:graphicFrameMkLst>
        </pc:graphicFrameChg>
        <pc:picChg chg="add del">
          <ac:chgData name="Caroline Haddad" userId="cd35253c5bcd48e0" providerId="Windows Live" clId="Web-{A5ACE181-8C36-4E7A-AA68-1C7F1CD964A3}" dt="2023-03-02T14:01:33.820" v="441"/>
          <ac:picMkLst>
            <pc:docMk/>
            <pc:sldMk cId="3246860653" sldId="283"/>
            <ac:picMk id="18" creationId="{9F6F38B9-550D-B1A0-86C4-8FF8E17B9D8F}"/>
          </ac:picMkLst>
        </pc:picChg>
        <pc:cxnChg chg="add del">
          <ac:chgData name="Caroline Haddad" userId="cd35253c5bcd48e0" providerId="Windows Live" clId="Web-{A5ACE181-8C36-4E7A-AA68-1C7F1CD964A3}" dt="2023-03-02T14:01:33.898" v="442"/>
          <ac:cxnSpMkLst>
            <pc:docMk/>
            <pc:sldMk cId="3246860653" sldId="283"/>
            <ac:cxnSpMk id="16" creationId="{AD23B2CD-009B-425A-9616-1E1AD1D5AB46}"/>
          </ac:cxnSpMkLst>
        </pc:cxnChg>
      </pc:sldChg>
      <pc:sldChg chg="addSp delSp modSp mod setBg addAnim setClrOvrMap">
        <pc:chgData name="Caroline Haddad" userId="cd35253c5bcd48e0" providerId="Windows Live" clId="Web-{A5ACE181-8C36-4E7A-AA68-1C7F1CD964A3}" dt="2023-03-01T00:54:17.569" v="256" actId="20577"/>
        <pc:sldMkLst>
          <pc:docMk/>
          <pc:sldMk cId="3016387893" sldId="284"/>
        </pc:sldMkLst>
        <pc:spChg chg="mod">
          <ac:chgData name="Caroline Haddad" userId="cd35253c5bcd48e0" providerId="Windows Live" clId="Web-{A5ACE181-8C36-4E7A-AA68-1C7F1CD964A3}" dt="2023-03-01T00:54:17.569" v="256" actId="20577"/>
          <ac:spMkLst>
            <pc:docMk/>
            <pc:sldMk cId="3016387893" sldId="284"/>
            <ac:spMk id="2" creationId="{92EEAD34-E2E6-179E-31EB-8DFFFAD679A5}"/>
          </ac:spMkLst>
        </pc:spChg>
        <pc:spChg chg="add del mod">
          <ac:chgData name="Caroline Haddad" userId="cd35253c5bcd48e0" providerId="Windows Live" clId="Web-{A5ACE181-8C36-4E7A-AA68-1C7F1CD964A3}" dt="2023-02-23T21:11:26.725" v="166"/>
          <ac:spMkLst>
            <pc:docMk/>
            <pc:sldMk cId="3016387893" sldId="284"/>
            <ac:spMk id="3" creationId="{1BA9A777-4E2F-6BE0-B495-F56AC1F4D2C6}"/>
          </ac:spMkLst>
        </pc:spChg>
        <pc:spChg chg="add mod">
          <ac:chgData name="Caroline Haddad" userId="cd35253c5bcd48e0" providerId="Windows Live" clId="Web-{A5ACE181-8C36-4E7A-AA68-1C7F1CD964A3}" dt="2023-03-01T00:53:53.303" v="252" actId="20577"/>
          <ac:spMkLst>
            <pc:docMk/>
            <pc:sldMk cId="3016387893" sldId="284"/>
            <ac:spMk id="4" creationId="{BB469560-2732-9B7C-3239-0097A33A9EAF}"/>
          </ac:spMkLst>
        </pc:spChg>
        <pc:spChg chg="del mod">
          <ac:chgData name="Caroline Haddad" userId="cd35253c5bcd48e0" providerId="Windows Live" clId="Web-{A5ACE181-8C36-4E7A-AA68-1C7F1CD964A3}" dt="2023-02-23T21:03:34.930" v="147"/>
          <ac:spMkLst>
            <pc:docMk/>
            <pc:sldMk cId="3016387893" sldId="284"/>
            <ac:spMk id="6" creationId="{32DBA13E-46E9-9C85-B5DE-16D6B3E7D664}"/>
          </ac:spMkLst>
        </pc:spChg>
        <pc:spChg chg="add del">
          <ac:chgData name="Caroline Haddad" userId="cd35253c5bcd48e0" providerId="Windows Live" clId="Web-{A5ACE181-8C36-4E7A-AA68-1C7F1CD964A3}" dt="2023-02-23T21:11:31.960" v="167"/>
          <ac:spMkLst>
            <pc:docMk/>
            <pc:sldMk cId="3016387893" sldId="284"/>
            <ac:spMk id="11" creationId="{73C0A186-7444-4460-9C37-532E7671E99E}"/>
          </ac:spMkLst>
        </pc:spChg>
        <pc:spChg chg="add del">
          <ac:chgData name="Caroline Haddad" userId="cd35253c5bcd48e0" providerId="Windows Live" clId="Web-{A5ACE181-8C36-4E7A-AA68-1C7F1CD964A3}" dt="2023-02-23T21:11:31.960" v="167"/>
          <ac:spMkLst>
            <pc:docMk/>
            <pc:sldMk cId="3016387893" sldId="284"/>
            <ac:spMk id="13" creationId="{D22D1B95-2B54-43E9-85D9-B489F6C5DD0F}"/>
          </ac:spMkLst>
        </pc:spChg>
        <pc:spChg chg="add del">
          <ac:chgData name="Caroline Haddad" userId="cd35253c5bcd48e0" providerId="Windows Live" clId="Web-{A5ACE181-8C36-4E7A-AA68-1C7F1CD964A3}" dt="2023-02-23T21:11:31.960" v="167"/>
          <ac:spMkLst>
            <pc:docMk/>
            <pc:sldMk cId="3016387893" sldId="284"/>
            <ac:spMk id="15" creationId="{7D0F3F6D-A49D-4406-8D61-1C4F8D792F04}"/>
          </ac:spMkLst>
        </pc:spChg>
        <pc:spChg chg="add del">
          <ac:chgData name="Caroline Haddad" userId="cd35253c5bcd48e0" providerId="Windows Live" clId="Web-{A5ACE181-8C36-4E7A-AA68-1C7F1CD964A3}" dt="2023-02-23T21:11:31.960" v="167"/>
          <ac:spMkLst>
            <pc:docMk/>
            <pc:sldMk cId="3016387893" sldId="284"/>
            <ac:spMk id="17" creationId="{D953A318-DA8D-4405-9536-D889E45C5E3E}"/>
          </ac:spMkLst>
        </pc:spChg>
        <pc:spChg chg="add del">
          <ac:chgData name="Caroline Haddad" userId="cd35253c5bcd48e0" providerId="Windows Live" clId="Web-{A5ACE181-8C36-4E7A-AA68-1C7F1CD964A3}" dt="2023-02-23T21:11:31.960" v="167"/>
          <ac:spMkLst>
            <pc:docMk/>
            <pc:sldMk cId="3016387893" sldId="284"/>
            <ac:spMk id="19" creationId="{9E382A3D-2F90-475C-8DF2-F666FEA3425B}"/>
          </ac:spMkLst>
        </pc:spChg>
        <pc:spChg chg="add">
          <ac:chgData name="Caroline Haddad" userId="cd35253c5bcd48e0" providerId="Windows Live" clId="Web-{A5ACE181-8C36-4E7A-AA68-1C7F1CD964A3}" dt="2023-02-23T21:11:31.960" v="167"/>
          <ac:spMkLst>
            <pc:docMk/>
            <pc:sldMk cId="3016387893" sldId="284"/>
            <ac:spMk id="29" creationId="{670D6F2B-93AF-47D6-9378-5E54BE0AC69F}"/>
          </ac:spMkLst>
        </pc:spChg>
        <pc:spChg chg="add">
          <ac:chgData name="Caroline Haddad" userId="cd35253c5bcd48e0" providerId="Windows Live" clId="Web-{A5ACE181-8C36-4E7A-AA68-1C7F1CD964A3}" dt="2023-02-23T21:11:31.960" v="167"/>
          <ac:spMkLst>
            <pc:docMk/>
            <pc:sldMk cId="3016387893" sldId="284"/>
            <ac:spMk id="31" creationId="{491A5E26-1F21-459D-8C03-ADB057B09066}"/>
          </ac:spMkLst>
        </pc:spChg>
        <pc:grpChg chg="add del">
          <ac:chgData name="Caroline Haddad" userId="cd35253c5bcd48e0" providerId="Windows Live" clId="Web-{A5ACE181-8C36-4E7A-AA68-1C7F1CD964A3}" dt="2023-02-23T21:11:31.960" v="167"/>
          <ac:grpSpMkLst>
            <pc:docMk/>
            <pc:sldMk cId="3016387893" sldId="284"/>
            <ac:grpSpMk id="7" creationId="{93E10248-AF0E-477D-B4D2-47C02CE4E353}"/>
          </ac:grpSpMkLst>
        </pc:grpChg>
        <pc:grpChg chg="add">
          <ac:chgData name="Caroline Haddad" userId="cd35253c5bcd48e0" providerId="Windows Live" clId="Web-{A5ACE181-8C36-4E7A-AA68-1C7F1CD964A3}" dt="2023-02-23T21:11:31.960" v="167"/>
          <ac:grpSpMkLst>
            <pc:docMk/>
            <pc:sldMk cId="3016387893" sldId="284"/>
            <ac:grpSpMk id="25" creationId="{6503EB0F-2257-4A3E-A73B-E1DE769B459F}"/>
          </ac:grpSpMkLst>
        </pc:grpChg>
        <pc:picChg chg="add">
          <ac:chgData name="Caroline Haddad" userId="cd35253c5bcd48e0" providerId="Windows Live" clId="Web-{A5ACE181-8C36-4E7A-AA68-1C7F1CD964A3}" dt="2023-02-23T21:11:31.960" v="167"/>
          <ac:picMkLst>
            <pc:docMk/>
            <pc:sldMk cId="3016387893" sldId="284"/>
            <ac:picMk id="21" creationId="{FEE7F683-5BBF-67C9-ECCB-964844B497A1}"/>
          </ac:picMkLst>
        </pc:picChg>
      </pc:sldChg>
      <pc:sldChg chg="addSp delSp modSp mod setBg">
        <pc:chgData name="Caroline Haddad" userId="cd35253c5bcd48e0" providerId="Windows Live" clId="Web-{A5ACE181-8C36-4E7A-AA68-1C7F1CD964A3}" dt="2023-02-23T20:56:24.763" v="117"/>
        <pc:sldMkLst>
          <pc:docMk/>
          <pc:sldMk cId="2828784067" sldId="285"/>
        </pc:sldMkLst>
        <pc:spChg chg="mod">
          <ac:chgData name="Caroline Haddad" userId="cd35253c5bcd48e0" providerId="Windows Live" clId="Web-{A5ACE181-8C36-4E7A-AA68-1C7F1CD964A3}" dt="2023-02-23T20:56:24.763" v="117"/>
          <ac:spMkLst>
            <pc:docMk/>
            <pc:sldMk cId="2828784067" sldId="285"/>
            <ac:spMk id="2" creationId="{2CBE38F4-DB20-51A8-3F8B-59CFEEE4E3A1}"/>
          </ac:spMkLst>
        </pc:spChg>
        <pc:spChg chg="del">
          <ac:chgData name="Caroline Haddad" userId="cd35253c5bcd48e0" providerId="Windows Live" clId="Web-{A5ACE181-8C36-4E7A-AA68-1C7F1CD964A3}" dt="2023-02-23T20:56:24.763" v="117"/>
          <ac:spMkLst>
            <pc:docMk/>
            <pc:sldMk cId="2828784067" sldId="285"/>
            <ac:spMk id="3" creationId="{22C661B0-546C-106D-9683-281C81A1B235}"/>
          </ac:spMkLst>
        </pc:spChg>
        <pc:spChg chg="add">
          <ac:chgData name="Caroline Haddad" userId="cd35253c5bcd48e0" providerId="Windows Live" clId="Web-{A5ACE181-8C36-4E7A-AA68-1C7F1CD964A3}" dt="2023-02-23T20:56:24.763" v="117"/>
          <ac:spMkLst>
            <pc:docMk/>
            <pc:sldMk cId="2828784067" sldId="285"/>
            <ac:spMk id="18" creationId="{CC28BCC9-4093-4FD5-83EB-7EC297F51396}"/>
          </ac:spMkLst>
        </pc:spChg>
        <pc:grpChg chg="add">
          <ac:chgData name="Caroline Haddad" userId="cd35253c5bcd48e0" providerId="Windows Live" clId="Web-{A5ACE181-8C36-4E7A-AA68-1C7F1CD964A3}" dt="2023-02-23T20:56:24.763" v="117"/>
          <ac:grpSpMkLst>
            <pc:docMk/>
            <pc:sldMk cId="2828784067" sldId="285"/>
            <ac:grpSpMk id="9" creationId="{08BCF048-8940-4354-B9EC-5AD74E283CE3}"/>
          </ac:grpSpMkLst>
        </pc:grpChg>
        <pc:graphicFrameChg chg="add">
          <ac:chgData name="Caroline Haddad" userId="cd35253c5bcd48e0" providerId="Windows Live" clId="Web-{A5ACE181-8C36-4E7A-AA68-1C7F1CD964A3}" dt="2023-02-23T20:56:24.763" v="117"/>
          <ac:graphicFrameMkLst>
            <pc:docMk/>
            <pc:sldMk cId="2828784067" sldId="285"/>
            <ac:graphicFrameMk id="5" creationId="{7FB92AD0-0B83-536D-22DF-40883888493C}"/>
          </ac:graphicFrameMkLst>
        </pc:graphicFrameChg>
      </pc:sldChg>
      <pc:sldChg chg="addSp modSp mod setBg setClrOvrMap">
        <pc:chgData name="Caroline Haddad" userId="cd35253c5bcd48e0" providerId="Windows Live" clId="Web-{A5ACE181-8C36-4E7A-AA68-1C7F1CD964A3}" dt="2023-02-23T20:57:41.424" v="125" actId="20577"/>
        <pc:sldMkLst>
          <pc:docMk/>
          <pc:sldMk cId="2049268531" sldId="287"/>
        </pc:sldMkLst>
        <pc:spChg chg="mod">
          <ac:chgData name="Caroline Haddad" userId="cd35253c5bcd48e0" providerId="Windows Live" clId="Web-{A5ACE181-8C36-4E7A-AA68-1C7F1CD964A3}" dt="2023-02-23T20:57:41.424" v="125" actId="20577"/>
          <ac:spMkLst>
            <pc:docMk/>
            <pc:sldMk cId="2049268531" sldId="287"/>
            <ac:spMk id="5" creationId="{AC8CD2EE-25FA-292F-7D41-98CCDEFFB6CA}"/>
          </ac:spMkLst>
        </pc:spChg>
        <pc:spChg chg="add">
          <ac:chgData name="Caroline Haddad" userId="cd35253c5bcd48e0" providerId="Windows Live" clId="Web-{A5ACE181-8C36-4E7A-AA68-1C7F1CD964A3}" dt="2023-02-23T20:57:10.547" v="118"/>
          <ac:spMkLst>
            <pc:docMk/>
            <pc:sldMk cId="2049268531" sldId="287"/>
            <ac:spMk id="22" creationId="{59647F54-801D-44AB-8284-EDDFF7763139}"/>
          </ac:spMkLst>
        </pc:spChg>
        <pc:spChg chg="add">
          <ac:chgData name="Caroline Haddad" userId="cd35253c5bcd48e0" providerId="Windows Live" clId="Web-{A5ACE181-8C36-4E7A-AA68-1C7F1CD964A3}" dt="2023-02-23T20:57:10.547" v="118"/>
          <ac:spMkLst>
            <pc:docMk/>
            <pc:sldMk cId="2049268531" sldId="287"/>
            <ac:spMk id="24" creationId="{6E0488BA-180E-40D8-8350-4B179179556B}"/>
          </ac:spMkLst>
        </pc:spChg>
        <pc:grpChg chg="add">
          <ac:chgData name="Caroline Haddad" userId="cd35253c5bcd48e0" providerId="Windows Live" clId="Web-{A5ACE181-8C36-4E7A-AA68-1C7F1CD964A3}" dt="2023-02-23T20:57:10.547" v="118"/>
          <ac:grpSpMkLst>
            <pc:docMk/>
            <pc:sldMk cId="2049268531" sldId="287"/>
            <ac:grpSpMk id="11" creationId="{FAEF28A3-012D-4640-B8B8-1EF6EAF7233B}"/>
          </ac:grpSpMkLst>
        </pc:grpChg>
        <pc:picChg chg="add">
          <ac:chgData name="Caroline Haddad" userId="cd35253c5bcd48e0" providerId="Windows Live" clId="Web-{A5ACE181-8C36-4E7A-AA68-1C7F1CD964A3}" dt="2023-02-23T20:57:10.547" v="118"/>
          <ac:picMkLst>
            <pc:docMk/>
            <pc:sldMk cId="2049268531" sldId="287"/>
            <ac:picMk id="7" creationId="{4E1DF28F-44A1-7D14-493D-BCEECB27ACED}"/>
          </ac:picMkLst>
        </pc:picChg>
      </pc:sldChg>
      <pc:sldChg chg="addSp delSp modSp mod setBg setClrOvrMap">
        <pc:chgData name="Caroline Haddad" userId="cd35253c5bcd48e0" providerId="Windows Live" clId="Web-{A5ACE181-8C36-4E7A-AA68-1C7F1CD964A3}" dt="2023-02-23T20:59:48.416" v="144"/>
        <pc:sldMkLst>
          <pc:docMk/>
          <pc:sldMk cId="4085929998" sldId="288"/>
        </pc:sldMkLst>
        <pc:spChg chg="mod">
          <ac:chgData name="Caroline Haddad" userId="cd35253c5bcd48e0" providerId="Windows Live" clId="Web-{A5ACE181-8C36-4E7A-AA68-1C7F1CD964A3}" dt="2023-02-23T20:58:33.740" v="126"/>
          <ac:spMkLst>
            <pc:docMk/>
            <pc:sldMk cId="4085929998" sldId="288"/>
            <ac:spMk id="2" creationId="{271CD6E4-DEB7-B74F-8510-EEC9DC5CB599}"/>
          </ac:spMkLst>
        </pc:spChg>
        <pc:spChg chg="del">
          <ac:chgData name="Caroline Haddad" userId="cd35253c5bcd48e0" providerId="Windows Live" clId="Web-{A5ACE181-8C36-4E7A-AA68-1C7F1CD964A3}" dt="2023-02-23T20:58:33.740" v="126"/>
          <ac:spMkLst>
            <pc:docMk/>
            <pc:sldMk cId="4085929998" sldId="288"/>
            <ac:spMk id="3" creationId="{2FD03C50-7052-FF62-FD10-3B5D25D43351}"/>
          </ac:spMkLst>
        </pc:spChg>
        <pc:spChg chg="add del">
          <ac:chgData name="Caroline Haddad" userId="cd35253c5bcd48e0" providerId="Windows Live" clId="Web-{A5ACE181-8C36-4E7A-AA68-1C7F1CD964A3}" dt="2023-02-23T20:59:48.416" v="144"/>
          <ac:spMkLst>
            <pc:docMk/>
            <pc:sldMk cId="4085929998" sldId="288"/>
            <ac:spMk id="13" creationId="{F9ED434F-8767-46CC-B26B-5AF62FF01E66}"/>
          </ac:spMkLst>
        </pc:spChg>
        <pc:spChg chg="add">
          <ac:chgData name="Caroline Haddad" userId="cd35253c5bcd48e0" providerId="Windows Live" clId="Web-{A5ACE181-8C36-4E7A-AA68-1C7F1CD964A3}" dt="2023-02-23T20:59:48.416" v="144"/>
          <ac:spMkLst>
            <pc:docMk/>
            <pc:sldMk cId="4085929998" sldId="288"/>
            <ac:spMk id="22" creationId="{F9ED434F-8767-46CC-B26B-5AF62FF01E66}"/>
          </ac:spMkLst>
        </pc:spChg>
        <pc:grpChg chg="add del">
          <ac:chgData name="Caroline Haddad" userId="cd35253c5bcd48e0" providerId="Windows Live" clId="Web-{A5ACE181-8C36-4E7A-AA68-1C7F1CD964A3}" dt="2023-02-23T20:59:48.416" v="144"/>
          <ac:grpSpMkLst>
            <pc:docMk/>
            <pc:sldMk cId="4085929998" sldId="288"/>
            <ac:grpSpMk id="9" creationId="{2F448CB3-7B4F-45D7-B7C0-DF553DF61453}"/>
          </ac:grpSpMkLst>
        </pc:grpChg>
        <pc:grpChg chg="add">
          <ac:chgData name="Caroline Haddad" userId="cd35253c5bcd48e0" providerId="Windows Live" clId="Web-{A5ACE181-8C36-4E7A-AA68-1C7F1CD964A3}" dt="2023-02-23T20:59:48.416" v="144"/>
          <ac:grpSpMkLst>
            <pc:docMk/>
            <pc:sldMk cId="4085929998" sldId="288"/>
            <ac:grpSpMk id="18" creationId="{2F448CB3-7B4F-45D7-B7C0-DF553DF61453}"/>
          </ac:grpSpMkLst>
        </pc:grpChg>
        <pc:graphicFrameChg chg="add mod modGraphic">
          <ac:chgData name="Caroline Haddad" userId="cd35253c5bcd48e0" providerId="Windows Live" clId="Web-{A5ACE181-8C36-4E7A-AA68-1C7F1CD964A3}" dt="2023-02-23T20:59:48.416" v="144"/>
          <ac:graphicFrameMkLst>
            <pc:docMk/>
            <pc:sldMk cId="4085929998" sldId="288"/>
            <ac:graphicFrameMk id="5" creationId="{F2DBC4AE-72EE-2DC2-709B-ED2655D06AE9}"/>
          </ac:graphicFrameMkLst>
        </pc:graphicFrameChg>
      </pc:sldChg>
      <pc:sldChg chg="addSp delSp modSp mod setBg">
        <pc:chgData name="Caroline Haddad" userId="cd35253c5bcd48e0" providerId="Windows Live" clId="Web-{A5ACE181-8C36-4E7A-AA68-1C7F1CD964A3}" dt="2023-03-02T14:18:16.332" v="526"/>
        <pc:sldMkLst>
          <pc:docMk/>
          <pc:sldMk cId="3717995660" sldId="289"/>
        </pc:sldMkLst>
        <pc:spChg chg="add del">
          <ac:chgData name="Caroline Haddad" userId="cd35253c5bcd48e0" providerId="Windows Live" clId="Web-{A5ACE181-8C36-4E7A-AA68-1C7F1CD964A3}" dt="2023-02-23T21:16:00.164" v="183"/>
          <ac:spMkLst>
            <pc:docMk/>
            <pc:sldMk cId="3717995660" sldId="289"/>
            <ac:spMk id="3" creationId="{3BDAE8B5-5C9C-5A50-040F-9CBB140A0D40}"/>
          </ac:spMkLst>
        </pc:spChg>
        <pc:spChg chg="add del">
          <ac:chgData name="Caroline Haddad" userId="cd35253c5bcd48e0" providerId="Windows Live" clId="Web-{A5ACE181-8C36-4E7A-AA68-1C7F1CD964A3}" dt="2023-02-23T21:16:00.148" v="182"/>
          <ac:spMkLst>
            <pc:docMk/>
            <pc:sldMk cId="3717995660" sldId="289"/>
            <ac:spMk id="18" creationId="{CC28BCC9-4093-4FD5-83EB-7EC297F51396}"/>
          </ac:spMkLst>
        </pc:spChg>
        <pc:spChg chg="add mod">
          <ac:chgData name="Caroline Haddad" userId="cd35253c5bcd48e0" providerId="Windows Live" clId="Web-{A5ACE181-8C36-4E7A-AA68-1C7F1CD964A3}" dt="2023-03-02T14:18:16.332" v="526"/>
          <ac:spMkLst>
            <pc:docMk/>
            <pc:sldMk cId="3717995660" sldId="289"/>
            <ac:spMk id="25" creationId="{9F064ED6-2FE3-75AE-1FEB-AC8F0F4A66BD}"/>
          </ac:spMkLst>
        </pc:spChg>
        <pc:spChg chg="add">
          <ac:chgData name="Caroline Haddad" userId="cd35253c5bcd48e0" providerId="Windows Live" clId="Web-{A5ACE181-8C36-4E7A-AA68-1C7F1CD964A3}" dt="2023-03-02T14:18:16.332" v="526"/>
          <ac:spMkLst>
            <pc:docMk/>
            <pc:sldMk cId="3717995660" sldId="289"/>
            <ac:spMk id="30" creationId="{A000C36E-AAFD-4188-BB55-FAE4A82728C9}"/>
          </ac:spMkLst>
        </pc:spChg>
        <pc:spChg chg="add">
          <ac:chgData name="Caroline Haddad" userId="cd35253c5bcd48e0" providerId="Windows Live" clId="Web-{A5ACE181-8C36-4E7A-AA68-1C7F1CD964A3}" dt="2023-03-02T14:18:16.332" v="526"/>
          <ac:spMkLst>
            <pc:docMk/>
            <pc:sldMk cId="3717995660" sldId="289"/>
            <ac:spMk id="32" creationId="{13CB6D4A-4ADE-4BAF-BB67-7E9E8AB2C807}"/>
          </ac:spMkLst>
        </pc:spChg>
        <pc:spChg chg="add">
          <ac:chgData name="Caroline Haddad" userId="cd35253c5bcd48e0" providerId="Windows Live" clId="Web-{A5ACE181-8C36-4E7A-AA68-1C7F1CD964A3}" dt="2023-03-02T14:18:16.332" v="526"/>
          <ac:spMkLst>
            <pc:docMk/>
            <pc:sldMk cId="3717995660" sldId="289"/>
            <ac:spMk id="34" creationId="{2065753A-F15B-43F6-B811-03D54342667C}"/>
          </ac:spMkLst>
        </pc:spChg>
        <pc:spChg chg="add">
          <ac:chgData name="Caroline Haddad" userId="cd35253c5bcd48e0" providerId="Windows Live" clId="Web-{A5ACE181-8C36-4E7A-AA68-1C7F1CD964A3}" dt="2023-03-02T14:18:16.332" v="526"/>
          <ac:spMkLst>
            <pc:docMk/>
            <pc:sldMk cId="3717995660" sldId="289"/>
            <ac:spMk id="36" creationId="{219AED55-7F29-4A42-9B4E-43EA055109AD}"/>
          </ac:spMkLst>
        </pc:spChg>
        <pc:spChg chg="add">
          <ac:chgData name="Caroline Haddad" userId="cd35253c5bcd48e0" providerId="Windows Live" clId="Web-{A5ACE181-8C36-4E7A-AA68-1C7F1CD964A3}" dt="2023-03-02T14:18:16.332" v="526"/>
          <ac:spMkLst>
            <pc:docMk/>
            <pc:sldMk cId="3717995660" sldId="289"/>
            <ac:spMk id="38" creationId="{3394EDF3-F539-40F8-9354-FE028858291C}"/>
          </ac:spMkLst>
        </pc:spChg>
        <pc:spChg chg="add">
          <ac:chgData name="Caroline Haddad" userId="cd35253c5bcd48e0" providerId="Windows Live" clId="Web-{A5ACE181-8C36-4E7A-AA68-1C7F1CD964A3}" dt="2023-03-02T14:18:16.332" v="526"/>
          <ac:spMkLst>
            <pc:docMk/>
            <pc:sldMk cId="3717995660" sldId="289"/>
            <ac:spMk id="40" creationId="{25236E71-242B-4CE7-96BC-B66F91F9DF65}"/>
          </ac:spMkLst>
        </pc:spChg>
        <pc:spChg chg="add">
          <ac:chgData name="Caroline Haddad" userId="cd35253c5bcd48e0" providerId="Windows Live" clId="Web-{A5ACE181-8C36-4E7A-AA68-1C7F1CD964A3}" dt="2023-03-02T14:18:16.332" v="526"/>
          <ac:spMkLst>
            <pc:docMk/>
            <pc:sldMk cId="3717995660" sldId="289"/>
            <ac:spMk id="42" creationId="{683A5930-ABB0-4C7A-8E96-AB945DFB0D3E}"/>
          </ac:spMkLst>
        </pc:spChg>
        <pc:spChg chg="add">
          <ac:chgData name="Caroline Haddad" userId="cd35253c5bcd48e0" providerId="Windows Live" clId="Web-{A5ACE181-8C36-4E7A-AA68-1C7F1CD964A3}" dt="2023-03-02T14:18:16.332" v="526"/>
          <ac:spMkLst>
            <pc:docMk/>
            <pc:sldMk cId="3717995660" sldId="289"/>
            <ac:spMk id="44" creationId="{33E51D9F-DA72-49DE-9183-76B062B38581}"/>
          </ac:spMkLst>
        </pc:spChg>
        <pc:grpChg chg="add del">
          <ac:chgData name="Caroline Haddad" userId="cd35253c5bcd48e0" providerId="Windows Live" clId="Web-{A5ACE181-8C36-4E7A-AA68-1C7F1CD964A3}" dt="2023-02-23T21:16:00.148" v="182"/>
          <ac:grpSpMkLst>
            <pc:docMk/>
            <pc:sldMk cId="3717995660" sldId="289"/>
            <ac:grpSpMk id="9" creationId="{08BCF048-8940-4354-B9EC-5AD74E283CE3}"/>
          </ac:grpSpMkLst>
        </pc:grpChg>
        <pc:graphicFrameChg chg="add del">
          <ac:chgData name="Caroline Haddad" userId="cd35253c5bcd48e0" providerId="Windows Live" clId="Web-{A5ACE181-8C36-4E7A-AA68-1C7F1CD964A3}" dt="2023-02-23T21:16:00.148" v="182"/>
          <ac:graphicFrameMkLst>
            <pc:docMk/>
            <pc:sldMk cId="3717995660" sldId="289"/>
            <ac:graphicFrameMk id="5" creationId="{581459FD-4F45-9C19-86A7-0297EA46C88A}"/>
          </ac:graphicFrameMkLst>
        </pc:graphicFrameChg>
        <pc:graphicFrameChg chg="add mod ord modGraphic">
          <ac:chgData name="Caroline Haddad" userId="cd35253c5bcd48e0" providerId="Windows Live" clId="Web-{A5ACE181-8C36-4E7A-AA68-1C7F1CD964A3}" dt="2023-03-02T14:18:16.332" v="526"/>
          <ac:graphicFrameMkLst>
            <pc:docMk/>
            <pc:sldMk cId="3717995660" sldId="289"/>
            <ac:graphicFrameMk id="20" creationId="{D7B33264-14C1-10B8-2024-B9321E25A412}"/>
          </ac:graphicFrameMkLst>
        </pc:graphicFrameChg>
      </pc:sldChg>
      <pc:sldChg chg="addSp delSp modSp del mod setBg setClrOvrMap delDesignElem chgLayout">
        <pc:chgData name="Caroline Haddad" userId="cd35253c5bcd48e0" providerId="Windows Live" clId="Web-{A5ACE181-8C36-4E7A-AA68-1C7F1CD964A3}" dt="2023-03-02T14:07:54.795" v="485"/>
        <pc:sldMkLst>
          <pc:docMk/>
          <pc:sldMk cId="3948303218" sldId="290"/>
        </pc:sldMkLst>
        <pc:spChg chg="mod ord">
          <ac:chgData name="Caroline Haddad" userId="cd35253c5bcd48e0" providerId="Windows Live" clId="Web-{A5ACE181-8C36-4E7A-AA68-1C7F1CD964A3}" dt="2023-03-02T14:06:38.166" v="474"/>
          <ac:spMkLst>
            <pc:docMk/>
            <pc:sldMk cId="3948303218" sldId="290"/>
            <ac:spMk id="2" creationId="{E7116A45-543C-FD6E-2F4D-FD8F0EEBBC71}"/>
          </ac:spMkLst>
        </pc:spChg>
        <pc:spChg chg="add del">
          <ac:chgData name="Caroline Haddad" userId="cd35253c5bcd48e0" providerId="Windows Live" clId="Web-{A5ACE181-8C36-4E7A-AA68-1C7F1CD964A3}" dt="2023-02-23T21:21:42.388" v="222"/>
          <ac:spMkLst>
            <pc:docMk/>
            <pc:sldMk cId="3948303218" sldId="290"/>
            <ac:spMk id="3" creationId="{F69BA978-D539-4705-12A3-F096D228D499}"/>
          </ac:spMkLst>
        </pc:spChg>
        <pc:spChg chg="add del">
          <ac:chgData name="Caroline Haddad" userId="cd35253c5bcd48e0" providerId="Windows Live" clId="Web-{A5ACE181-8C36-4E7A-AA68-1C7F1CD964A3}" dt="2023-03-02T14:06:11.774" v="472"/>
          <ac:spMkLst>
            <pc:docMk/>
            <pc:sldMk cId="3948303218" sldId="290"/>
            <ac:spMk id="13" creationId="{F9ED434F-8767-46CC-B26B-5AF62FF01E66}"/>
          </ac:spMkLst>
        </pc:spChg>
        <pc:spChg chg="add del mod ord">
          <ac:chgData name="Caroline Haddad" userId="cd35253c5bcd48e0" providerId="Windows Live" clId="Web-{A5ACE181-8C36-4E7A-AA68-1C7F1CD964A3}" dt="2023-03-02T14:06:38.166" v="474"/>
          <ac:spMkLst>
            <pc:docMk/>
            <pc:sldMk cId="3948303218" sldId="290"/>
            <ac:spMk id="44" creationId="{664BE2B1-E85F-FDF9-98CF-0C0E0FCE00B5}"/>
          </ac:spMkLst>
        </pc:spChg>
        <pc:grpChg chg="add del">
          <ac:chgData name="Caroline Haddad" userId="cd35253c5bcd48e0" providerId="Windows Live" clId="Web-{A5ACE181-8C36-4E7A-AA68-1C7F1CD964A3}" dt="2023-03-02T14:06:11.774" v="472"/>
          <ac:grpSpMkLst>
            <pc:docMk/>
            <pc:sldMk cId="3948303218" sldId="290"/>
            <ac:grpSpMk id="9" creationId="{2F448CB3-7B4F-45D7-B7C0-DF553DF61453}"/>
          </ac:grpSpMkLst>
        </pc:grpChg>
        <pc:graphicFrameChg chg="add del">
          <ac:chgData name="Caroline Haddad" userId="cd35253c5bcd48e0" providerId="Windows Live" clId="Web-{A5ACE181-8C36-4E7A-AA68-1C7F1CD964A3}" dt="2023-02-23T21:21:42.326" v="221"/>
          <ac:graphicFrameMkLst>
            <pc:docMk/>
            <pc:sldMk cId="3948303218" sldId="290"/>
            <ac:graphicFrameMk id="5" creationId="{61247AA5-9EA8-9EA4-EA46-BFB9FD2F45EF}"/>
          </ac:graphicFrameMkLst>
        </pc:graphicFrameChg>
        <pc:graphicFrameChg chg="add mod ord">
          <ac:chgData name="Caroline Haddad" userId="cd35253c5bcd48e0" providerId="Windows Live" clId="Web-{A5ACE181-8C36-4E7A-AA68-1C7F1CD964A3}" dt="2023-03-02T14:06:59.933" v="475" actId="1076"/>
          <ac:graphicFrameMkLst>
            <pc:docMk/>
            <pc:sldMk cId="3948303218" sldId="290"/>
            <ac:graphicFrameMk id="7" creationId="{512DE003-D7D9-68A9-76D2-A46256BC6E9B}"/>
          </ac:graphicFrameMkLst>
        </pc:graphicFrameChg>
      </pc:sldChg>
      <pc:sldChg chg="addSp delSp modSp del mod setBg setClrOvrMap">
        <pc:chgData name="Caroline Haddad" userId="cd35253c5bcd48e0" providerId="Windows Live" clId="Web-{A5ACE181-8C36-4E7A-AA68-1C7F1CD964A3}" dt="2023-03-02T14:08:21.500" v="489"/>
        <pc:sldMkLst>
          <pc:docMk/>
          <pc:sldMk cId="2284598152" sldId="291"/>
        </pc:sldMkLst>
        <pc:spChg chg="mod">
          <ac:chgData name="Caroline Haddad" userId="cd35253c5bcd48e0" providerId="Windows Live" clId="Web-{A5ACE181-8C36-4E7A-AA68-1C7F1CD964A3}" dt="2023-03-02T13:51:41.068" v="357"/>
          <ac:spMkLst>
            <pc:docMk/>
            <pc:sldMk cId="2284598152" sldId="291"/>
            <ac:spMk id="2" creationId="{3C5298B1-BA37-AA82-0846-DA1BB4ECD80D}"/>
          </ac:spMkLst>
        </pc:spChg>
        <pc:spChg chg="mod">
          <ac:chgData name="Caroline Haddad" userId="cd35253c5bcd48e0" providerId="Windows Live" clId="Web-{A5ACE181-8C36-4E7A-AA68-1C7F1CD964A3}" dt="2023-03-02T13:51:41.068" v="357"/>
          <ac:spMkLst>
            <pc:docMk/>
            <pc:sldMk cId="2284598152" sldId="291"/>
            <ac:spMk id="3" creationId="{4269DAD2-BC5A-EE46-EF38-1F9AF89C4BA7}"/>
          </ac:spMkLst>
        </pc:spChg>
        <pc:spChg chg="add del">
          <ac:chgData name="Caroline Haddad" userId="cd35253c5bcd48e0" providerId="Windows Live" clId="Web-{A5ACE181-8C36-4E7A-AA68-1C7F1CD964A3}" dt="2023-03-02T13:51:41.068" v="357"/>
          <ac:spMkLst>
            <pc:docMk/>
            <pc:sldMk cId="2284598152" sldId="291"/>
            <ac:spMk id="8" creationId="{01109B5D-BC35-4376-98A2-F53B03E4E1B4}"/>
          </ac:spMkLst>
        </pc:spChg>
        <pc:spChg chg="add del">
          <ac:chgData name="Caroline Haddad" userId="cd35253c5bcd48e0" providerId="Windows Live" clId="Web-{A5ACE181-8C36-4E7A-AA68-1C7F1CD964A3}" dt="2023-03-02T13:51:41.068" v="357"/>
          <ac:spMkLst>
            <pc:docMk/>
            <pc:sldMk cId="2284598152" sldId="291"/>
            <ac:spMk id="10" creationId="{94D90C11-98A3-40E3-B04C-A3025D6458A3}"/>
          </ac:spMkLst>
        </pc:spChg>
        <pc:spChg chg="add del">
          <ac:chgData name="Caroline Haddad" userId="cd35253c5bcd48e0" providerId="Windows Live" clId="Web-{A5ACE181-8C36-4E7A-AA68-1C7F1CD964A3}" dt="2023-03-02T13:51:41.068" v="357"/>
          <ac:spMkLst>
            <pc:docMk/>
            <pc:sldMk cId="2284598152" sldId="291"/>
            <ac:spMk id="12" creationId="{A3B28FB1-97C9-4A9E-A45B-356508C2C38B}"/>
          </ac:spMkLst>
        </pc:spChg>
        <pc:spChg chg="add del">
          <ac:chgData name="Caroline Haddad" userId="cd35253c5bcd48e0" providerId="Windows Live" clId="Web-{A5ACE181-8C36-4E7A-AA68-1C7F1CD964A3}" dt="2023-03-02T13:51:41.052" v="356"/>
          <ac:spMkLst>
            <pc:docMk/>
            <pc:sldMk cId="2284598152" sldId="291"/>
            <ac:spMk id="17" creationId="{B219AE65-9B94-44EA-BEF3-EF4BFA169C81}"/>
          </ac:spMkLst>
        </pc:spChg>
        <pc:spChg chg="add del">
          <ac:chgData name="Caroline Haddad" userId="cd35253c5bcd48e0" providerId="Windows Live" clId="Web-{A5ACE181-8C36-4E7A-AA68-1C7F1CD964A3}" dt="2023-03-02T13:51:41.052" v="356"/>
          <ac:spMkLst>
            <pc:docMk/>
            <pc:sldMk cId="2284598152" sldId="291"/>
            <ac:spMk id="19" creationId="{F0C81A57-9CD5-461B-8FFE-4A8CB6CFBE01}"/>
          </ac:spMkLst>
        </pc:spChg>
        <pc:spChg chg="add">
          <ac:chgData name="Caroline Haddad" userId="cd35253c5bcd48e0" providerId="Windows Live" clId="Web-{A5ACE181-8C36-4E7A-AA68-1C7F1CD964A3}" dt="2023-03-02T13:51:41.068" v="357"/>
          <ac:spMkLst>
            <pc:docMk/>
            <pc:sldMk cId="2284598152" sldId="291"/>
            <ac:spMk id="27" creationId="{C314C310-850D-4491-AA52-C75BEA68B68C}"/>
          </ac:spMkLst>
        </pc:spChg>
        <pc:grpChg chg="add del">
          <ac:chgData name="Caroline Haddad" userId="cd35253c5bcd48e0" providerId="Windows Live" clId="Web-{A5ACE181-8C36-4E7A-AA68-1C7F1CD964A3}" dt="2023-03-02T13:51:41.052" v="356"/>
          <ac:grpSpMkLst>
            <pc:docMk/>
            <pc:sldMk cId="2284598152" sldId="291"/>
            <ac:grpSpMk id="21" creationId="{3086C462-37F4-494D-8292-CCB95221CC1A}"/>
          </ac:grpSpMkLst>
        </pc:grpChg>
        <pc:grpChg chg="add">
          <ac:chgData name="Caroline Haddad" userId="cd35253c5bcd48e0" providerId="Windows Live" clId="Web-{A5ACE181-8C36-4E7A-AA68-1C7F1CD964A3}" dt="2023-03-02T13:51:41.068" v="357"/>
          <ac:grpSpMkLst>
            <pc:docMk/>
            <pc:sldMk cId="2284598152" sldId="291"/>
            <ac:grpSpMk id="28" creationId="{D4EC3799-3F52-48CE-85CC-83AED368EB42}"/>
          </ac:grpSpMkLst>
        </pc:grpChg>
        <pc:cxnChg chg="add">
          <ac:chgData name="Caroline Haddad" userId="cd35253c5bcd48e0" providerId="Windows Live" clId="Web-{A5ACE181-8C36-4E7A-AA68-1C7F1CD964A3}" dt="2023-03-02T13:51:41.068" v="357"/>
          <ac:cxnSpMkLst>
            <pc:docMk/>
            <pc:sldMk cId="2284598152" sldId="291"/>
            <ac:cxnSpMk id="23" creationId="{789E20C7-BB50-4317-93C7-90C8ED80B275}"/>
          </ac:cxnSpMkLst>
        </pc:cxnChg>
        <pc:cxnChg chg="add del">
          <ac:chgData name="Caroline Haddad" userId="cd35253c5bcd48e0" providerId="Windows Live" clId="Web-{A5ACE181-8C36-4E7A-AA68-1C7F1CD964A3}" dt="2023-03-02T13:51:41.052" v="356"/>
          <ac:cxnSpMkLst>
            <pc:docMk/>
            <pc:sldMk cId="2284598152" sldId="291"/>
            <ac:cxnSpMk id="25" creationId="{AD23B2CD-009B-425A-9616-1E1AD1D5AB46}"/>
          </ac:cxnSpMkLst>
        </pc:cxnChg>
      </pc:sldChg>
      <pc:sldChg chg="addSp delSp modSp new mod setBg modClrScheme delDesignElem chgLayout">
        <pc:chgData name="Caroline Haddad" userId="cd35253c5bcd48e0" providerId="Windows Live" clId="Web-{A5ACE181-8C36-4E7A-AA68-1C7F1CD964A3}" dt="2023-02-24T20:28:11.461" v="246" actId="1076"/>
        <pc:sldMkLst>
          <pc:docMk/>
          <pc:sldMk cId="220677709" sldId="292"/>
        </pc:sldMkLst>
        <pc:spChg chg="del mod ord">
          <ac:chgData name="Caroline Haddad" userId="cd35253c5bcd48e0" providerId="Windows Live" clId="Web-{A5ACE181-8C36-4E7A-AA68-1C7F1CD964A3}" dt="2023-02-24T20:27:29.710" v="244"/>
          <ac:spMkLst>
            <pc:docMk/>
            <pc:sldMk cId="220677709" sldId="292"/>
            <ac:spMk id="2" creationId="{2F571A43-7F61-241F-7D07-085CBEA0B4B5}"/>
          </ac:spMkLst>
        </pc:spChg>
        <pc:spChg chg="add del">
          <ac:chgData name="Caroline Haddad" userId="cd35253c5bcd48e0" providerId="Windows Live" clId="Web-{A5ACE181-8C36-4E7A-AA68-1C7F1CD964A3}" dt="2023-02-24T20:27:29.710" v="244"/>
          <ac:spMkLst>
            <pc:docMk/>
            <pc:sldMk cId="220677709" sldId="292"/>
            <ac:spMk id="12" creationId="{670D6F2B-93AF-47D6-9378-5E54BE0AC69F}"/>
          </ac:spMkLst>
        </pc:spChg>
        <pc:spChg chg="add del">
          <ac:chgData name="Caroline Haddad" userId="cd35253c5bcd48e0" providerId="Windows Live" clId="Web-{A5ACE181-8C36-4E7A-AA68-1C7F1CD964A3}" dt="2023-02-24T20:27:29.710" v="244"/>
          <ac:spMkLst>
            <pc:docMk/>
            <pc:sldMk cId="220677709" sldId="292"/>
            <ac:spMk id="14" creationId="{2668F1A4-6DBB-4F0B-A679-6EE5483638F8}"/>
          </ac:spMkLst>
        </pc:spChg>
        <pc:spChg chg="add del">
          <ac:chgData name="Caroline Haddad" userId="cd35253c5bcd48e0" providerId="Windows Live" clId="Web-{A5ACE181-8C36-4E7A-AA68-1C7F1CD964A3}" dt="2023-02-24T20:27:29.710" v="244"/>
          <ac:spMkLst>
            <pc:docMk/>
            <pc:sldMk cId="220677709" sldId="292"/>
            <ac:spMk id="16" creationId="{B8DBF1C0-B8F1-4AAC-8704-256BA0E9D63B}"/>
          </ac:spMkLst>
        </pc:spChg>
        <pc:spChg chg="add del">
          <ac:chgData name="Caroline Haddad" userId="cd35253c5bcd48e0" providerId="Windows Live" clId="Web-{A5ACE181-8C36-4E7A-AA68-1C7F1CD964A3}" dt="2023-02-24T20:27:29.710" v="244"/>
          <ac:spMkLst>
            <pc:docMk/>
            <pc:sldMk cId="220677709" sldId="292"/>
            <ac:spMk id="18" creationId="{B70F7E59-C971-4F55-8E3A-1E583B65FCB9}"/>
          </ac:spMkLst>
        </pc:spChg>
        <pc:grpChg chg="add del">
          <ac:chgData name="Caroline Haddad" userId="cd35253c5bcd48e0" providerId="Windows Live" clId="Web-{A5ACE181-8C36-4E7A-AA68-1C7F1CD964A3}" dt="2023-02-24T20:27:29.710" v="244"/>
          <ac:grpSpMkLst>
            <pc:docMk/>
            <pc:sldMk cId="220677709" sldId="292"/>
            <ac:grpSpMk id="8" creationId="{6503EB0F-2257-4A3E-A73B-E1DE769B459F}"/>
          </ac:grpSpMkLst>
        </pc:grpChg>
        <pc:picChg chg="add mod">
          <ac:chgData name="Caroline Haddad" userId="cd35253c5bcd48e0" providerId="Windows Live" clId="Web-{A5ACE181-8C36-4E7A-AA68-1C7F1CD964A3}" dt="2023-02-24T20:28:11.461" v="246" actId="1076"/>
          <ac:picMkLst>
            <pc:docMk/>
            <pc:sldMk cId="220677709" sldId="292"/>
            <ac:picMk id="3" creationId="{3BD2BABE-12B6-8DFF-22C1-DBF33670FC44}"/>
          </ac:picMkLst>
        </pc:picChg>
      </pc:sldChg>
      <pc:sldChg chg="addSp modSp new mod setBg modClrScheme chgLayout">
        <pc:chgData name="Caroline Haddad" userId="cd35253c5bcd48e0" providerId="Windows Live" clId="Web-{A5ACE181-8C36-4E7A-AA68-1C7F1CD964A3}" dt="2023-03-02T13:46:41.003" v="321" actId="20577"/>
        <pc:sldMkLst>
          <pc:docMk/>
          <pc:sldMk cId="1686520709" sldId="293"/>
        </pc:sldMkLst>
        <pc:spChg chg="mod ord">
          <ac:chgData name="Caroline Haddad" userId="cd35253c5bcd48e0" providerId="Windows Live" clId="Web-{A5ACE181-8C36-4E7A-AA68-1C7F1CD964A3}" dt="2023-03-02T13:46:41.003" v="321" actId="20577"/>
          <ac:spMkLst>
            <pc:docMk/>
            <pc:sldMk cId="1686520709" sldId="293"/>
            <ac:spMk id="2" creationId="{50E22B55-06CF-7873-43A3-B82E40191233}"/>
          </ac:spMkLst>
        </pc:spChg>
        <pc:spChg chg="add mod ord">
          <ac:chgData name="Caroline Haddad" userId="cd35253c5bcd48e0" providerId="Windows Live" clId="Web-{A5ACE181-8C36-4E7A-AA68-1C7F1CD964A3}" dt="2023-03-01T01:01:10.787" v="278" actId="20577"/>
          <ac:spMkLst>
            <pc:docMk/>
            <pc:sldMk cId="1686520709" sldId="293"/>
            <ac:spMk id="3" creationId="{0D6FBCF8-4068-F3B7-600F-1E472700BEC7}"/>
          </ac:spMkLst>
        </pc:spChg>
        <pc:spChg chg="add">
          <ac:chgData name="Caroline Haddad" userId="cd35253c5bcd48e0" providerId="Windows Live" clId="Web-{A5ACE181-8C36-4E7A-AA68-1C7F1CD964A3}" dt="2023-03-01T01:00:43.224" v="276"/>
          <ac:spMkLst>
            <pc:docMk/>
            <pc:sldMk cId="1686520709" sldId="293"/>
            <ac:spMk id="8" creationId="{FB3EF4D6-026A-4D52-B916-967329EE3FFE}"/>
          </ac:spMkLst>
        </pc:spChg>
        <pc:spChg chg="add">
          <ac:chgData name="Caroline Haddad" userId="cd35253c5bcd48e0" providerId="Windows Live" clId="Web-{A5ACE181-8C36-4E7A-AA68-1C7F1CD964A3}" dt="2023-03-01T01:00:43.224" v="276"/>
          <ac:spMkLst>
            <pc:docMk/>
            <pc:sldMk cId="1686520709" sldId="293"/>
            <ac:spMk id="10" creationId="{4DB4846F-6AA5-4DB3-9581-D95F22BD5662}"/>
          </ac:spMkLst>
        </pc:spChg>
        <pc:spChg chg="add">
          <ac:chgData name="Caroline Haddad" userId="cd35253c5bcd48e0" providerId="Windows Live" clId="Web-{A5ACE181-8C36-4E7A-AA68-1C7F1CD964A3}" dt="2023-03-01T01:00:43.224" v="276"/>
          <ac:spMkLst>
            <pc:docMk/>
            <pc:sldMk cId="1686520709" sldId="293"/>
            <ac:spMk id="12" creationId="{D54EC22E-2292-4292-A80B-E81DF64BFB26}"/>
          </ac:spMkLst>
        </pc:spChg>
        <pc:spChg chg="add">
          <ac:chgData name="Caroline Haddad" userId="cd35253c5bcd48e0" providerId="Windows Live" clId="Web-{A5ACE181-8C36-4E7A-AA68-1C7F1CD964A3}" dt="2023-03-01T01:00:43.224" v="276"/>
          <ac:spMkLst>
            <pc:docMk/>
            <pc:sldMk cId="1686520709" sldId="293"/>
            <ac:spMk id="14" creationId="{CC1C7165-8A3A-44EB-88D0-4EFA36A004E2}"/>
          </ac:spMkLst>
        </pc:spChg>
        <pc:spChg chg="add">
          <ac:chgData name="Caroline Haddad" userId="cd35253c5bcd48e0" providerId="Windows Live" clId="Web-{A5ACE181-8C36-4E7A-AA68-1C7F1CD964A3}" dt="2023-03-01T01:00:43.224" v="276"/>
          <ac:spMkLst>
            <pc:docMk/>
            <pc:sldMk cId="1686520709" sldId="293"/>
            <ac:spMk id="16" creationId="{A1081473-BB93-49A4-B605-4E2053739770}"/>
          </ac:spMkLst>
        </pc:spChg>
      </pc:sldChg>
      <pc:sldChg chg="addSp modSp new mod setBg">
        <pc:chgData name="Caroline Haddad" userId="cd35253c5bcd48e0" providerId="Windows Live" clId="Web-{A5ACE181-8C36-4E7A-AA68-1C7F1CD964A3}" dt="2023-03-02T13:46:48.066" v="325" actId="20577"/>
        <pc:sldMkLst>
          <pc:docMk/>
          <pc:sldMk cId="3919674056" sldId="294"/>
        </pc:sldMkLst>
        <pc:spChg chg="mod">
          <ac:chgData name="Caroline Haddad" userId="cd35253c5bcd48e0" providerId="Windows Live" clId="Web-{A5ACE181-8C36-4E7A-AA68-1C7F1CD964A3}" dt="2023-03-02T13:46:48.066" v="325" actId="20577"/>
          <ac:spMkLst>
            <pc:docMk/>
            <pc:sldMk cId="3919674056" sldId="294"/>
            <ac:spMk id="2" creationId="{5192E321-6E25-99C1-3C1F-DC0D3B92F36F}"/>
          </ac:spMkLst>
        </pc:spChg>
        <pc:spChg chg="mod">
          <ac:chgData name="Caroline Haddad" userId="cd35253c5bcd48e0" providerId="Windows Live" clId="Web-{A5ACE181-8C36-4E7A-AA68-1C7F1CD964A3}" dt="2023-03-01T01:02:46.791" v="287" actId="20577"/>
          <ac:spMkLst>
            <pc:docMk/>
            <pc:sldMk cId="3919674056" sldId="294"/>
            <ac:spMk id="3" creationId="{9398E25F-AEB6-756C-7300-B3C81E491A88}"/>
          </ac:spMkLst>
        </pc:spChg>
        <pc:spChg chg="add">
          <ac:chgData name="Caroline Haddad" userId="cd35253c5bcd48e0" providerId="Windows Live" clId="Web-{A5ACE181-8C36-4E7A-AA68-1C7F1CD964A3}" dt="2023-03-01T01:01:14.241" v="280"/>
          <ac:spMkLst>
            <pc:docMk/>
            <pc:sldMk cId="3919674056" sldId="294"/>
            <ac:spMk id="8" creationId="{FB3EF4D6-026A-4D52-B916-967329EE3FFE}"/>
          </ac:spMkLst>
        </pc:spChg>
        <pc:spChg chg="add">
          <ac:chgData name="Caroline Haddad" userId="cd35253c5bcd48e0" providerId="Windows Live" clId="Web-{A5ACE181-8C36-4E7A-AA68-1C7F1CD964A3}" dt="2023-03-01T01:01:14.241" v="280"/>
          <ac:spMkLst>
            <pc:docMk/>
            <pc:sldMk cId="3919674056" sldId="294"/>
            <ac:spMk id="10" creationId="{4DB4846F-6AA5-4DB3-9581-D95F22BD5662}"/>
          </ac:spMkLst>
        </pc:spChg>
        <pc:spChg chg="add">
          <ac:chgData name="Caroline Haddad" userId="cd35253c5bcd48e0" providerId="Windows Live" clId="Web-{A5ACE181-8C36-4E7A-AA68-1C7F1CD964A3}" dt="2023-03-01T01:01:14.241" v="280"/>
          <ac:spMkLst>
            <pc:docMk/>
            <pc:sldMk cId="3919674056" sldId="294"/>
            <ac:spMk id="12" creationId="{D54EC22E-2292-4292-A80B-E81DF64BFB26}"/>
          </ac:spMkLst>
        </pc:spChg>
        <pc:spChg chg="add">
          <ac:chgData name="Caroline Haddad" userId="cd35253c5bcd48e0" providerId="Windows Live" clId="Web-{A5ACE181-8C36-4E7A-AA68-1C7F1CD964A3}" dt="2023-03-01T01:01:14.241" v="280"/>
          <ac:spMkLst>
            <pc:docMk/>
            <pc:sldMk cId="3919674056" sldId="294"/>
            <ac:spMk id="14" creationId="{CC1C7165-8A3A-44EB-88D0-4EFA36A004E2}"/>
          </ac:spMkLst>
        </pc:spChg>
        <pc:spChg chg="add">
          <ac:chgData name="Caroline Haddad" userId="cd35253c5bcd48e0" providerId="Windows Live" clId="Web-{A5ACE181-8C36-4E7A-AA68-1C7F1CD964A3}" dt="2023-03-01T01:01:14.241" v="280"/>
          <ac:spMkLst>
            <pc:docMk/>
            <pc:sldMk cId="3919674056" sldId="294"/>
            <ac:spMk id="16" creationId="{A1081473-BB93-49A4-B605-4E2053739770}"/>
          </ac:spMkLst>
        </pc:spChg>
      </pc:sldChg>
      <pc:sldChg chg="addSp modSp new mod setBg">
        <pc:chgData name="Caroline Haddad" userId="cd35253c5bcd48e0" providerId="Windows Live" clId="Web-{A5ACE181-8C36-4E7A-AA68-1C7F1CD964A3}" dt="2023-03-02T13:47:00.192" v="328" actId="20577"/>
        <pc:sldMkLst>
          <pc:docMk/>
          <pc:sldMk cId="1587285414" sldId="295"/>
        </pc:sldMkLst>
        <pc:spChg chg="mod">
          <ac:chgData name="Caroline Haddad" userId="cd35253c5bcd48e0" providerId="Windows Live" clId="Web-{A5ACE181-8C36-4E7A-AA68-1C7F1CD964A3}" dt="2023-03-02T13:47:00.192" v="328" actId="20577"/>
          <ac:spMkLst>
            <pc:docMk/>
            <pc:sldMk cId="1587285414" sldId="295"/>
            <ac:spMk id="2" creationId="{32BA52BB-9FA6-672E-85AA-A522DFF0A6F6}"/>
          </ac:spMkLst>
        </pc:spChg>
        <pc:spChg chg="mod">
          <ac:chgData name="Caroline Haddad" userId="cd35253c5bcd48e0" providerId="Windows Live" clId="Web-{A5ACE181-8C36-4E7A-AA68-1C7F1CD964A3}" dt="2023-03-01T01:12:49.781" v="302" actId="20577"/>
          <ac:spMkLst>
            <pc:docMk/>
            <pc:sldMk cId="1587285414" sldId="295"/>
            <ac:spMk id="3" creationId="{342B0171-5217-4B3C-DD7B-250D42685392}"/>
          </ac:spMkLst>
        </pc:spChg>
        <pc:spChg chg="add">
          <ac:chgData name="Caroline Haddad" userId="cd35253c5bcd48e0" providerId="Windows Live" clId="Web-{A5ACE181-8C36-4E7A-AA68-1C7F1CD964A3}" dt="2023-03-01T01:12:36.453" v="294"/>
          <ac:spMkLst>
            <pc:docMk/>
            <pc:sldMk cId="1587285414" sldId="295"/>
            <ac:spMk id="8" creationId="{FB3EF4D6-026A-4D52-B916-967329EE3FFE}"/>
          </ac:spMkLst>
        </pc:spChg>
        <pc:spChg chg="add">
          <ac:chgData name="Caroline Haddad" userId="cd35253c5bcd48e0" providerId="Windows Live" clId="Web-{A5ACE181-8C36-4E7A-AA68-1C7F1CD964A3}" dt="2023-03-01T01:12:36.453" v="294"/>
          <ac:spMkLst>
            <pc:docMk/>
            <pc:sldMk cId="1587285414" sldId="295"/>
            <ac:spMk id="10" creationId="{4DB4846F-6AA5-4DB3-9581-D95F22BD5662}"/>
          </ac:spMkLst>
        </pc:spChg>
        <pc:spChg chg="add">
          <ac:chgData name="Caroline Haddad" userId="cd35253c5bcd48e0" providerId="Windows Live" clId="Web-{A5ACE181-8C36-4E7A-AA68-1C7F1CD964A3}" dt="2023-03-01T01:12:36.453" v="294"/>
          <ac:spMkLst>
            <pc:docMk/>
            <pc:sldMk cId="1587285414" sldId="295"/>
            <ac:spMk id="12" creationId="{D54EC22E-2292-4292-A80B-E81DF64BFB26}"/>
          </ac:spMkLst>
        </pc:spChg>
        <pc:spChg chg="add">
          <ac:chgData name="Caroline Haddad" userId="cd35253c5bcd48e0" providerId="Windows Live" clId="Web-{A5ACE181-8C36-4E7A-AA68-1C7F1CD964A3}" dt="2023-03-01T01:12:36.453" v="294"/>
          <ac:spMkLst>
            <pc:docMk/>
            <pc:sldMk cId="1587285414" sldId="295"/>
            <ac:spMk id="14" creationId="{CC1C7165-8A3A-44EB-88D0-4EFA36A004E2}"/>
          </ac:spMkLst>
        </pc:spChg>
        <pc:spChg chg="add">
          <ac:chgData name="Caroline Haddad" userId="cd35253c5bcd48e0" providerId="Windows Live" clId="Web-{A5ACE181-8C36-4E7A-AA68-1C7F1CD964A3}" dt="2023-03-01T01:12:36.453" v="294"/>
          <ac:spMkLst>
            <pc:docMk/>
            <pc:sldMk cId="1587285414" sldId="295"/>
            <ac:spMk id="16" creationId="{A1081473-BB93-49A4-B605-4E2053739770}"/>
          </ac:spMkLst>
        </pc:spChg>
      </pc:sldChg>
      <pc:sldChg chg="modSp new del">
        <pc:chgData name="Caroline Haddad" userId="cd35253c5bcd48e0" providerId="Windows Live" clId="Web-{A5ACE181-8C36-4E7A-AA68-1C7F1CD964A3}" dt="2023-03-02T13:48:48.589" v="349"/>
        <pc:sldMkLst>
          <pc:docMk/>
          <pc:sldMk cId="433895626" sldId="296"/>
        </pc:sldMkLst>
        <pc:spChg chg="mod">
          <ac:chgData name="Caroline Haddad" userId="cd35253c5bcd48e0" providerId="Windows Live" clId="Web-{A5ACE181-8C36-4E7A-AA68-1C7F1CD964A3}" dt="2023-03-02T13:48:30.697" v="348" actId="20577"/>
          <ac:spMkLst>
            <pc:docMk/>
            <pc:sldMk cId="433895626" sldId="296"/>
            <ac:spMk id="3" creationId="{BEC98B46-1C81-0635-AF68-BF22EAE36E70}"/>
          </ac:spMkLst>
        </pc:spChg>
      </pc:sldChg>
      <pc:sldChg chg="addSp delSp modSp new mod setBg setClrOvrMap">
        <pc:chgData name="Caroline Haddad" userId="cd35253c5bcd48e0" providerId="Windows Live" clId="Web-{A5ACE181-8C36-4E7A-AA68-1C7F1CD964A3}" dt="2023-03-02T14:50:03.740" v="810" actId="20577"/>
        <pc:sldMkLst>
          <pc:docMk/>
          <pc:sldMk cId="1955737488" sldId="296"/>
        </pc:sldMkLst>
        <pc:spChg chg="mod">
          <ac:chgData name="Caroline Haddad" userId="cd35253c5bcd48e0" providerId="Windows Live" clId="Web-{A5ACE181-8C36-4E7A-AA68-1C7F1CD964A3}" dt="2023-03-02T14:47:05.965" v="789" actId="14100"/>
          <ac:spMkLst>
            <pc:docMk/>
            <pc:sldMk cId="1955737488" sldId="296"/>
            <ac:spMk id="2" creationId="{0D1058F7-F74E-21F3-B189-A9C552129012}"/>
          </ac:spMkLst>
        </pc:spChg>
        <pc:spChg chg="mod ord">
          <ac:chgData name="Caroline Haddad" userId="cd35253c5bcd48e0" providerId="Windows Live" clId="Web-{A5ACE181-8C36-4E7A-AA68-1C7F1CD964A3}" dt="2023-03-02T14:50:03.740" v="810" actId="20577"/>
          <ac:spMkLst>
            <pc:docMk/>
            <pc:sldMk cId="1955737488" sldId="296"/>
            <ac:spMk id="3" creationId="{A546E1AC-EB19-2307-F86B-E4251BE1A3D6}"/>
          </ac:spMkLst>
        </pc:spChg>
        <pc:spChg chg="add mod">
          <ac:chgData name="Caroline Haddad" userId="cd35253c5bcd48e0" providerId="Windows Live" clId="Web-{A5ACE181-8C36-4E7A-AA68-1C7F1CD964A3}" dt="2023-03-02T14:33:48.777" v="779" actId="1076"/>
          <ac:spMkLst>
            <pc:docMk/>
            <pc:sldMk cId="1955737488" sldId="296"/>
            <ac:spMk id="5" creationId="{E8B0FDCD-DB54-4161-F109-52798A482102}"/>
          </ac:spMkLst>
        </pc:spChg>
        <pc:spChg chg="add del">
          <ac:chgData name="Caroline Haddad" userId="cd35253c5bcd48e0" providerId="Windows Live" clId="Web-{A5ACE181-8C36-4E7A-AA68-1C7F1CD964A3}" dt="2023-03-02T14:16:16.137" v="505"/>
          <ac:spMkLst>
            <pc:docMk/>
            <pc:sldMk cId="1955737488" sldId="296"/>
            <ac:spMk id="8" creationId="{FB3EF4D6-026A-4D52-B916-967329EE3FFE}"/>
          </ac:spMkLst>
        </pc:spChg>
        <pc:spChg chg="add del">
          <ac:chgData name="Caroline Haddad" userId="cd35253c5bcd48e0" providerId="Windows Live" clId="Web-{A5ACE181-8C36-4E7A-AA68-1C7F1CD964A3}" dt="2023-03-02T14:16:16.137" v="505"/>
          <ac:spMkLst>
            <pc:docMk/>
            <pc:sldMk cId="1955737488" sldId="296"/>
            <ac:spMk id="10" creationId="{4DB4846F-6AA5-4DB3-9581-D95F22BD5662}"/>
          </ac:spMkLst>
        </pc:spChg>
        <pc:spChg chg="add del">
          <ac:chgData name="Caroline Haddad" userId="cd35253c5bcd48e0" providerId="Windows Live" clId="Web-{A5ACE181-8C36-4E7A-AA68-1C7F1CD964A3}" dt="2023-03-02T14:16:16.137" v="505"/>
          <ac:spMkLst>
            <pc:docMk/>
            <pc:sldMk cId="1955737488" sldId="296"/>
            <ac:spMk id="12" creationId="{D54EC22E-2292-4292-A80B-E81DF64BFB26}"/>
          </ac:spMkLst>
        </pc:spChg>
        <pc:spChg chg="add del">
          <ac:chgData name="Caroline Haddad" userId="cd35253c5bcd48e0" providerId="Windows Live" clId="Web-{A5ACE181-8C36-4E7A-AA68-1C7F1CD964A3}" dt="2023-03-02T14:16:16.137" v="505"/>
          <ac:spMkLst>
            <pc:docMk/>
            <pc:sldMk cId="1955737488" sldId="296"/>
            <ac:spMk id="14" creationId="{CC1C7165-8A3A-44EB-88D0-4EFA36A004E2}"/>
          </ac:spMkLst>
        </pc:spChg>
        <pc:spChg chg="add del">
          <ac:chgData name="Caroline Haddad" userId="cd35253c5bcd48e0" providerId="Windows Live" clId="Web-{A5ACE181-8C36-4E7A-AA68-1C7F1CD964A3}" dt="2023-03-02T14:16:16.137" v="505"/>
          <ac:spMkLst>
            <pc:docMk/>
            <pc:sldMk cId="1955737488" sldId="296"/>
            <ac:spMk id="16" creationId="{A1081473-BB93-49A4-B605-4E2053739770}"/>
          </ac:spMkLst>
        </pc:spChg>
        <pc:spChg chg="add">
          <ac:chgData name="Caroline Haddad" userId="cd35253c5bcd48e0" providerId="Windows Live" clId="Web-{A5ACE181-8C36-4E7A-AA68-1C7F1CD964A3}" dt="2023-03-02T14:16:16.137" v="505"/>
          <ac:spMkLst>
            <pc:docMk/>
            <pc:sldMk cId="1955737488" sldId="296"/>
            <ac:spMk id="21" creationId="{89EA2611-DCBA-4E97-A2B2-9A466E76BDA4}"/>
          </ac:spMkLst>
        </pc:spChg>
        <pc:spChg chg="add">
          <ac:chgData name="Caroline Haddad" userId="cd35253c5bcd48e0" providerId="Windows Live" clId="Web-{A5ACE181-8C36-4E7A-AA68-1C7F1CD964A3}" dt="2023-03-02T14:16:16.137" v="505"/>
          <ac:spMkLst>
            <pc:docMk/>
            <pc:sldMk cId="1955737488" sldId="296"/>
            <ac:spMk id="23" creationId="{BBC615D1-6E12-40EF-915B-316CFDB550D5}"/>
          </ac:spMkLst>
        </pc:spChg>
        <pc:spChg chg="add">
          <ac:chgData name="Caroline Haddad" userId="cd35253c5bcd48e0" providerId="Windows Live" clId="Web-{A5ACE181-8C36-4E7A-AA68-1C7F1CD964A3}" dt="2023-03-02T14:16:16.137" v="505"/>
          <ac:spMkLst>
            <pc:docMk/>
            <pc:sldMk cId="1955737488" sldId="296"/>
            <ac:spMk id="25" creationId="{B9797D36-DE1E-47CD-881A-6C1F5828261B}"/>
          </ac:spMkLst>
        </pc:spChg>
        <pc:spChg chg="add">
          <ac:chgData name="Caroline Haddad" userId="cd35253c5bcd48e0" providerId="Windows Live" clId="Web-{A5ACE181-8C36-4E7A-AA68-1C7F1CD964A3}" dt="2023-03-02T14:16:16.137" v="505"/>
          <ac:spMkLst>
            <pc:docMk/>
            <pc:sldMk cId="1955737488" sldId="296"/>
            <ac:spMk id="27" creationId="{4A2FAF1F-F462-46AF-A9E6-CC93C4E2C359}"/>
          </ac:spMkLst>
        </pc:spChg>
        <pc:spChg chg="add">
          <ac:chgData name="Caroline Haddad" userId="cd35253c5bcd48e0" providerId="Windows Live" clId="Web-{A5ACE181-8C36-4E7A-AA68-1C7F1CD964A3}" dt="2023-03-02T14:16:16.137" v="505"/>
          <ac:spMkLst>
            <pc:docMk/>
            <pc:sldMk cId="1955737488" sldId="296"/>
            <ac:spMk id="29" creationId="{7146BED8-BAE9-42C5-A3DD-7B946445DB8C}"/>
          </ac:spMkLst>
        </pc:spChg>
        <pc:spChg chg="add">
          <ac:chgData name="Caroline Haddad" userId="cd35253c5bcd48e0" providerId="Windows Live" clId="Web-{A5ACE181-8C36-4E7A-AA68-1C7F1CD964A3}" dt="2023-03-02T14:16:16.137" v="505"/>
          <ac:spMkLst>
            <pc:docMk/>
            <pc:sldMk cId="1955737488" sldId="296"/>
            <ac:spMk id="31" creationId="{15765FE8-B62F-41E4-A73C-74C91A8FD945}"/>
          </ac:spMkLst>
        </pc:spChg>
        <pc:picChg chg="add mod">
          <ac:chgData name="Caroline Haddad" userId="cd35253c5bcd48e0" providerId="Windows Live" clId="Web-{A5ACE181-8C36-4E7A-AA68-1C7F1CD964A3}" dt="2023-03-02T14:16:16.137" v="505"/>
          <ac:picMkLst>
            <pc:docMk/>
            <pc:sldMk cId="1955737488" sldId="296"/>
            <ac:picMk id="4" creationId="{15318E5B-FDC5-2681-FBD6-383D9B2C3EE4}"/>
          </ac:picMkLst>
        </pc:picChg>
      </pc:sldChg>
      <pc:sldChg chg="addSp delSp modSp new mod setBg setClrOvrMap">
        <pc:chgData name="Caroline Haddad" userId="cd35253c5bcd48e0" providerId="Windows Live" clId="Web-{A5ACE181-8C36-4E7A-AA68-1C7F1CD964A3}" dt="2023-03-02T14:52:43.515" v="825" actId="20577"/>
        <pc:sldMkLst>
          <pc:docMk/>
          <pc:sldMk cId="4156272760" sldId="297"/>
        </pc:sldMkLst>
        <pc:spChg chg="mod">
          <ac:chgData name="Caroline Haddad" userId="cd35253c5bcd48e0" providerId="Windows Live" clId="Web-{A5ACE181-8C36-4E7A-AA68-1C7F1CD964A3}" dt="2023-03-02T14:52:27.264" v="822" actId="20577"/>
          <ac:spMkLst>
            <pc:docMk/>
            <pc:sldMk cId="4156272760" sldId="297"/>
            <ac:spMk id="2" creationId="{01E91504-099F-9DF8-10BC-D9F8FABA4BE5}"/>
          </ac:spMkLst>
        </pc:spChg>
        <pc:spChg chg="mod">
          <ac:chgData name="Caroline Haddad" userId="cd35253c5bcd48e0" providerId="Windows Live" clId="Web-{A5ACE181-8C36-4E7A-AA68-1C7F1CD964A3}" dt="2023-03-02T14:52:43.515" v="825" actId="20577"/>
          <ac:spMkLst>
            <pc:docMk/>
            <pc:sldMk cId="4156272760" sldId="297"/>
            <ac:spMk id="3" creationId="{CB5926CD-C2F2-B2A9-2C18-8AD9579C9616}"/>
          </ac:spMkLst>
        </pc:spChg>
        <pc:spChg chg="add">
          <ac:chgData name="Caroline Haddad" userId="cd35253c5bcd48e0" providerId="Windows Live" clId="Web-{A5ACE181-8C36-4E7A-AA68-1C7F1CD964A3}" dt="2023-03-02T14:30:34.796" v="751"/>
          <ac:spMkLst>
            <pc:docMk/>
            <pc:sldMk cId="4156272760" sldId="297"/>
            <ac:spMk id="6" creationId="{6E0488BA-180E-40D8-8350-4B179179556B}"/>
          </ac:spMkLst>
        </pc:spChg>
        <pc:spChg chg="add del">
          <ac:chgData name="Caroline Haddad" userId="cd35253c5bcd48e0" providerId="Windows Live" clId="Web-{A5ACE181-8C36-4E7A-AA68-1C7F1CD964A3}" dt="2023-03-02T14:29:23.308" v="739"/>
          <ac:spMkLst>
            <pc:docMk/>
            <pc:sldMk cId="4156272760" sldId="297"/>
            <ac:spMk id="8" creationId="{FB3EF4D6-026A-4D52-B916-967329EE3FFE}"/>
          </ac:spMkLst>
        </pc:spChg>
        <pc:spChg chg="add del">
          <ac:chgData name="Caroline Haddad" userId="cd35253c5bcd48e0" providerId="Windows Live" clId="Web-{A5ACE181-8C36-4E7A-AA68-1C7F1CD964A3}" dt="2023-03-02T14:29:32.730" v="741"/>
          <ac:spMkLst>
            <pc:docMk/>
            <pc:sldMk cId="4156272760" sldId="297"/>
            <ac:spMk id="9" creationId="{6E0488BA-180E-40D8-8350-4B179179556B}"/>
          </ac:spMkLst>
        </pc:spChg>
        <pc:spChg chg="add del">
          <ac:chgData name="Caroline Haddad" userId="cd35253c5bcd48e0" providerId="Windows Live" clId="Web-{A5ACE181-8C36-4E7A-AA68-1C7F1CD964A3}" dt="2023-03-02T14:29:23.308" v="739"/>
          <ac:spMkLst>
            <pc:docMk/>
            <pc:sldMk cId="4156272760" sldId="297"/>
            <ac:spMk id="10" creationId="{4DB4846F-6AA5-4DB3-9581-D95F22BD5662}"/>
          </ac:spMkLst>
        </pc:spChg>
        <pc:spChg chg="add del">
          <ac:chgData name="Caroline Haddad" userId="cd35253c5bcd48e0" providerId="Windows Live" clId="Web-{A5ACE181-8C36-4E7A-AA68-1C7F1CD964A3}" dt="2023-03-02T14:29:23.308" v="739"/>
          <ac:spMkLst>
            <pc:docMk/>
            <pc:sldMk cId="4156272760" sldId="297"/>
            <ac:spMk id="12" creationId="{D54EC22E-2292-4292-A80B-E81DF64BFB26}"/>
          </ac:spMkLst>
        </pc:spChg>
        <pc:grpChg chg="add del">
          <ac:chgData name="Caroline Haddad" userId="cd35253c5bcd48e0" providerId="Windows Live" clId="Web-{A5ACE181-8C36-4E7A-AA68-1C7F1CD964A3}" dt="2023-03-02T14:29:23.308" v="739"/>
          <ac:grpSpMkLst>
            <pc:docMk/>
            <pc:sldMk cId="4156272760" sldId="297"/>
            <ac:grpSpMk id="14" creationId="{992A2039-50D4-4D49-A79F-C82A1D913162}"/>
          </ac:grpSpMkLst>
        </pc:grpChg>
        <pc:picChg chg="add del">
          <ac:chgData name="Caroline Haddad" userId="cd35253c5bcd48e0" providerId="Windows Live" clId="Web-{A5ACE181-8C36-4E7A-AA68-1C7F1CD964A3}" dt="2023-03-02T14:29:32.730" v="741"/>
          <ac:picMkLst>
            <pc:docMk/>
            <pc:sldMk cId="4156272760" sldId="297"/>
            <ac:picMk id="5" creationId="{B99AD089-F88E-B8E4-F71A-506B2D7A5F81}"/>
          </ac:picMkLst>
        </pc:picChg>
        <pc:picChg chg="add mod">
          <ac:chgData name="Caroline Haddad" userId="cd35253c5bcd48e0" providerId="Windows Live" clId="Web-{A5ACE181-8C36-4E7A-AA68-1C7F1CD964A3}" dt="2023-03-02T14:31:23.065" v="756" actId="1076"/>
          <ac:picMkLst>
            <pc:docMk/>
            <pc:sldMk cId="4156272760" sldId="297"/>
            <ac:picMk id="7" creationId="{B78EE3E4-DA31-09B5-B891-C5DFB0293BF3}"/>
          </ac:picMkLst>
        </pc:picChg>
      </pc:sldChg>
    </pc:docChg>
  </pc:docChgLst>
  <pc:docChgLst>
    <pc:chgData name="Caroline Haddad" userId="cd35253c5bcd48e0" providerId="Windows Live" clId="Web-{7BB416AA-9A3C-4D5A-A30E-2DD751691EDC}"/>
    <pc:docChg chg="addSld delSld modSld sldOrd">
      <pc:chgData name="Caroline Haddad" userId="cd35253c5bcd48e0" providerId="Windows Live" clId="Web-{7BB416AA-9A3C-4D5A-A30E-2DD751691EDC}" dt="2021-04-26T15:06:49.957" v="836" actId="20577"/>
      <pc:docMkLst>
        <pc:docMk/>
      </pc:docMkLst>
      <pc:sldChg chg="addSp delSp modSp mod modClrScheme chgLayout">
        <pc:chgData name="Caroline Haddad" userId="cd35253c5bcd48e0" providerId="Windows Live" clId="Web-{7BB416AA-9A3C-4D5A-A30E-2DD751691EDC}" dt="2021-04-26T14:55:52.062" v="732" actId="1076"/>
        <pc:sldMkLst>
          <pc:docMk/>
          <pc:sldMk cId="2253536949" sldId="258"/>
        </pc:sldMkLst>
        <pc:spChg chg="mod ord">
          <ac:chgData name="Caroline Haddad" userId="cd35253c5bcd48e0" providerId="Windows Live" clId="Web-{7BB416AA-9A3C-4D5A-A30E-2DD751691EDC}" dt="2021-04-26T14:26:37.255" v="611"/>
          <ac:spMkLst>
            <pc:docMk/>
            <pc:sldMk cId="2253536949" sldId="258"/>
            <ac:spMk id="2" creationId="{00000000-0000-0000-0000-000000000000}"/>
          </ac:spMkLst>
        </pc:spChg>
        <pc:spChg chg="mod ord">
          <ac:chgData name="Caroline Haddad" userId="cd35253c5bcd48e0" providerId="Windows Live" clId="Web-{7BB416AA-9A3C-4D5A-A30E-2DD751691EDC}" dt="2021-04-26T14:55:20.125" v="725" actId="20577"/>
          <ac:spMkLst>
            <pc:docMk/>
            <pc:sldMk cId="2253536949" sldId="258"/>
            <ac:spMk id="3" creationId="{00000000-0000-0000-0000-000000000000}"/>
          </ac:spMkLst>
        </pc:spChg>
        <pc:spChg chg="add del">
          <ac:chgData name="Caroline Haddad" userId="cd35253c5bcd48e0" providerId="Windows Live" clId="Web-{7BB416AA-9A3C-4D5A-A30E-2DD751691EDC}" dt="2021-04-26T13:24:48.638" v="25"/>
          <ac:spMkLst>
            <pc:docMk/>
            <pc:sldMk cId="2253536949" sldId="258"/>
            <ac:spMk id="5" creationId="{6C9FB89D-B591-42D2-80B0-ADC5B621D27F}"/>
          </ac:spMkLst>
        </pc:spChg>
        <pc:spChg chg="add mod ord">
          <ac:chgData name="Caroline Haddad" userId="cd35253c5bcd48e0" providerId="Windows Live" clId="Web-{7BB416AA-9A3C-4D5A-A30E-2DD751691EDC}" dt="2021-04-26T14:55:30.937" v="728" actId="20577"/>
          <ac:spMkLst>
            <pc:docMk/>
            <pc:sldMk cId="2253536949" sldId="258"/>
            <ac:spMk id="6" creationId="{B729A6EE-16C5-4A89-94A1-556092592706}"/>
          </ac:spMkLst>
        </pc:spChg>
        <pc:picChg chg="add mod">
          <ac:chgData name="Caroline Haddad" userId="cd35253c5bcd48e0" providerId="Windows Live" clId="Web-{7BB416AA-9A3C-4D5A-A30E-2DD751691EDC}" dt="2021-04-26T14:55:23.953" v="726" actId="1076"/>
          <ac:picMkLst>
            <pc:docMk/>
            <pc:sldMk cId="2253536949" sldId="258"/>
            <ac:picMk id="4" creationId="{29883E0A-ED81-47E0-B742-67D4F84286BE}"/>
          </ac:picMkLst>
        </pc:picChg>
        <pc:picChg chg="add mod">
          <ac:chgData name="Caroline Haddad" userId="cd35253c5bcd48e0" providerId="Windows Live" clId="Web-{7BB416AA-9A3C-4D5A-A30E-2DD751691EDC}" dt="2021-04-26T14:55:52.062" v="732" actId="1076"/>
          <ac:picMkLst>
            <pc:docMk/>
            <pc:sldMk cId="2253536949" sldId="258"/>
            <ac:picMk id="7" creationId="{4A5C885E-4740-457F-BD94-CA355D9F6D4E}"/>
          </ac:picMkLst>
        </pc:picChg>
      </pc:sldChg>
      <pc:sldChg chg="addSp delSp modSp del">
        <pc:chgData name="Caroline Haddad" userId="cd35253c5bcd48e0" providerId="Windows Live" clId="Web-{7BB416AA-9A3C-4D5A-A30E-2DD751691EDC}" dt="2021-04-26T14:35:23.711" v="618"/>
        <pc:sldMkLst>
          <pc:docMk/>
          <pc:sldMk cId="1585734172" sldId="259"/>
        </pc:sldMkLst>
        <pc:spChg chg="mod">
          <ac:chgData name="Caroline Haddad" userId="cd35253c5bcd48e0" providerId="Windows Live" clId="Web-{7BB416AA-9A3C-4D5A-A30E-2DD751691EDC}" dt="2021-04-26T14:19:09.096" v="581" actId="14100"/>
          <ac:spMkLst>
            <pc:docMk/>
            <pc:sldMk cId="1585734172" sldId="259"/>
            <ac:spMk id="2" creationId="{00000000-0000-0000-0000-000000000000}"/>
          </ac:spMkLst>
        </pc:spChg>
        <pc:spChg chg="add del">
          <ac:chgData name="Caroline Haddad" userId="cd35253c5bcd48e0" providerId="Windows Live" clId="Web-{7BB416AA-9A3C-4D5A-A30E-2DD751691EDC}" dt="2021-04-26T14:32:50.257" v="615"/>
          <ac:spMkLst>
            <pc:docMk/>
            <pc:sldMk cId="1585734172" sldId="259"/>
            <ac:spMk id="3" creationId="{EA2A4EE2-929B-4742-8AF5-E22178D5D21A}"/>
          </ac:spMkLst>
        </pc:spChg>
        <pc:spChg chg="mod">
          <ac:chgData name="Caroline Haddad" userId="cd35253c5bcd48e0" providerId="Windows Live" clId="Web-{7BB416AA-9A3C-4D5A-A30E-2DD751691EDC}" dt="2021-04-26T14:19:16.564" v="582" actId="14100"/>
          <ac:spMkLst>
            <pc:docMk/>
            <pc:sldMk cId="1585734172" sldId="259"/>
            <ac:spMk id="4" creationId="{CF295F87-50E6-4704-8BC6-3A9BAE0F11F6}"/>
          </ac:spMkLst>
        </pc:spChg>
      </pc:sldChg>
      <pc:sldChg chg="del">
        <pc:chgData name="Caroline Haddad" userId="cd35253c5bcd48e0" providerId="Windows Live" clId="Web-{7BB416AA-9A3C-4D5A-A30E-2DD751691EDC}" dt="2021-04-26T14:37:20.305" v="630"/>
        <pc:sldMkLst>
          <pc:docMk/>
          <pc:sldMk cId="1570508256" sldId="260"/>
        </pc:sldMkLst>
      </pc:sldChg>
      <pc:sldChg chg="addSp delSp modSp mod ord modClrScheme chgLayout">
        <pc:chgData name="Caroline Haddad" userId="cd35253c5bcd48e0" providerId="Windows Live" clId="Web-{7BB416AA-9A3C-4D5A-A30E-2DD751691EDC}" dt="2021-04-26T15:06:49.957" v="836" actId="20577"/>
        <pc:sldMkLst>
          <pc:docMk/>
          <pc:sldMk cId="3213178253" sldId="261"/>
        </pc:sldMkLst>
        <pc:spChg chg="del mod ord">
          <ac:chgData name="Caroline Haddad" userId="cd35253c5bcd48e0" providerId="Windows Live" clId="Web-{7BB416AA-9A3C-4D5A-A30E-2DD751691EDC}" dt="2021-04-26T13:43:24.411" v="463"/>
          <ac:spMkLst>
            <pc:docMk/>
            <pc:sldMk cId="3213178253" sldId="261"/>
            <ac:spMk id="2" creationId="{00000000-0000-0000-0000-000000000000}"/>
          </ac:spMkLst>
        </pc:spChg>
        <pc:spChg chg="del">
          <ac:chgData name="Caroline Haddad" userId="cd35253c5bcd48e0" providerId="Windows Live" clId="Web-{7BB416AA-9A3C-4D5A-A30E-2DD751691EDC}" dt="2021-04-26T13:43:03.926" v="461"/>
          <ac:spMkLst>
            <pc:docMk/>
            <pc:sldMk cId="3213178253" sldId="261"/>
            <ac:spMk id="3" creationId="{00000000-0000-0000-0000-000000000000}"/>
          </ac:spMkLst>
        </pc:spChg>
        <pc:spChg chg="add del mod">
          <ac:chgData name="Caroline Haddad" userId="cd35253c5bcd48e0" providerId="Windows Live" clId="Web-{7BB416AA-9A3C-4D5A-A30E-2DD751691EDC}" dt="2021-04-26T13:43:19.161" v="462"/>
          <ac:spMkLst>
            <pc:docMk/>
            <pc:sldMk cId="3213178253" sldId="261"/>
            <ac:spMk id="1110" creationId="{2843048F-1F06-4C79-8D61-D7BC00886D54}"/>
          </ac:spMkLst>
        </pc:spChg>
        <pc:graphicFrameChg chg="mod ord modGraphic">
          <ac:chgData name="Caroline Haddad" userId="cd35253c5bcd48e0" providerId="Windows Live" clId="Web-{7BB416AA-9A3C-4D5A-A30E-2DD751691EDC}" dt="2021-04-26T15:06:49.957" v="836" actId="20577"/>
          <ac:graphicFrameMkLst>
            <pc:docMk/>
            <pc:sldMk cId="3213178253" sldId="261"/>
            <ac:graphicFrameMk id="5" creationId="{00000000-0000-0000-0000-000000000000}"/>
          </ac:graphicFrameMkLst>
        </pc:graphicFrameChg>
      </pc:sldChg>
      <pc:sldChg chg="modSp mod modClrScheme chgLayout">
        <pc:chgData name="Caroline Haddad" userId="cd35253c5bcd48e0" providerId="Windows Live" clId="Web-{7BB416AA-9A3C-4D5A-A30E-2DD751691EDC}" dt="2021-04-26T14:54:14.640" v="721"/>
        <pc:sldMkLst>
          <pc:docMk/>
          <pc:sldMk cId="2811700760" sldId="262"/>
        </pc:sldMkLst>
        <pc:spChg chg="mod ord">
          <ac:chgData name="Caroline Haddad" userId="cd35253c5bcd48e0" providerId="Windows Live" clId="Web-{7BB416AA-9A3C-4D5A-A30E-2DD751691EDC}" dt="2021-04-26T14:54:14.640" v="721"/>
          <ac:spMkLst>
            <pc:docMk/>
            <pc:sldMk cId="2811700760" sldId="262"/>
            <ac:spMk id="2" creationId="{00000000-0000-0000-0000-000000000000}"/>
          </ac:spMkLst>
        </pc:spChg>
        <pc:spChg chg="mod ord">
          <ac:chgData name="Caroline Haddad" userId="cd35253c5bcd48e0" providerId="Windows Live" clId="Web-{7BB416AA-9A3C-4D5A-A30E-2DD751691EDC}" dt="2021-04-26T14:54:14.640" v="721"/>
          <ac:spMkLst>
            <pc:docMk/>
            <pc:sldMk cId="2811700760" sldId="262"/>
            <ac:spMk id="3" creationId="{00000000-0000-0000-0000-000000000000}"/>
          </ac:spMkLst>
        </pc:spChg>
      </pc:sldChg>
      <pc:sldChg chg="addSp delSp modSp del mod modClrScheme chgLayout">
        <pc:chgData name="Caroline Haddad" userId="cd35253c5bcd48e0" providerId="Windows Live" clId="Web-{7BB416AA-9A3C-4D5A-A30E-2DD751691EDC}" dt="2021-04-26T14:58:44.813" v="745"/>
        <pc:sldMkLst>
          <pc:docMk/>
          <pc:sldMk cId="3891783230" sldId="265"/>
        </pc:sldMkLst>
        <pc:spChg chg="add del mod">
          <ac:chgData name="Caroline Haddad" userId="cd35253c5bcd48e0" providerId="Windows Live" clId="Web-{7BB416AA-9A3C-4D5A-A30E-2DD751691EDC}" dt="2021-04-26T14:58:09.188" v="744"/>
          <ac:spMkLst>
            <pc:docMk/>
            <pc:sldMk cId="3891783230" sldId="265"/>
            <ac:spMk id="2" creationId="{8B50A1E0-9983-4298-BCBD-F1CA51F239F3}"/>
          </ac:spMkLst>
        </pc:spChg>
      </pc:sldChg>
      <pc:sldChg chg="addSp delSp modSp mod modClrScheme chgLayout">
        <pc:chgData name="Caroline Haddad" userId="cd35253c5bcd48e0" providerId="Windows Live" clId="Web-{7BB416AA-9A3C-4D5A-A30E-2DD751691EDC}" dt="2021-04-26T15:01:58.658" v="800" actId="20577"/>
        <pc:sldMkLst>
          <pc:docMk/>
          <pc:sldMk cId="2998938184" sldId="266"/>
        </pc:sldMkLst>
        <pc:spChg chg="mod ord">
          <ac:chgData name="Caroline Haddad" userId="cd35253c5bcd48e0" providerId="Windows Live" clId="Web-{7BB416AA-9A3C-4D5A-A30E-2DD751691EDC}" dt="2021-04-26T15:01:58.658" v="800" actId="20577"/>
          <ac:spMkLst>
            <pc:docMk/>
            <pc:sldMk cId="2998938184" sldId="266"/>
            <ac:spMk id="2" creationId="{00000000-0000-0000-0000-000000000000}"/>
          </ac:spMkLst>
        </pc:spChg>
        <pc:spChg chg="del">
          <ac:chgData name="Caroline Haddad" userId="cd35253c5bcd48e0" providerId="Windows Live" clId="Web-{7BB416AA-9A3C-4D5A-A30E-2DD751691EDC}" dt="2021-04-26T14:58:55.438" v="746"/>
          <ac:spMkLst>
            <pc:docMk/>
            <pc:sldMk cId="2998938184" sldId="266"/>
            <ac:spMk id="3" creationId="{00000000-0000-0000-0000-000000000000}"/>
          </ac:spMkLst>
        </pc:spChg>
        <pc:spChg chg="del">
          <ac:chgData name="Caroline Haddad" userId="cd35253c5bcd48e0" providerId="Windows Live" clId="Web-{7BB416AA-9A3C-4D5A-A30E-2DD751691EDC}" dt="2021-04-26T14:58:55.438" v="746"/>
          <ac:spMkLst>
            <pc:docMk/>
            <pc:sldMk cId="2998938184" sldId="266"/>
            <ac:spMk id="4" creationId="{00000000-0000-0000-0000-000000000000}"/>
          </ac:spMkLst>
        </pc:spChg>
        <pc:spChg chg="add mod">
          <ac:chgData name="Caroline Haddad" userId="cd35253c5bcd48e0" providerId="Windows Live" clId="Web-{7BB416AA-9A3C-4D5A-A30E-2DD751691EDC}" dt="2021-04-26T15:01:07.892" v="763" actId="1076"/>
          <ac:spMkLst>
            <pc:docMk/>
            <pc:sldMk cId="2998938184" sldId="266"/>
            <ac:spMk id="6" creationId="{0B3DF132-C9A8-4B8A-890E-C887526BDC7D}"/>
          </ac:spMkLst>
        </pc:spChg>
        <pc:picChg chg="add mod">
          <ac:chgData name="Caroline Haddad" userId="cd35253c5bcd48e0" providerId="Windows Live" clId="Web-{7BB416AA-9A3C-4D5A-A30E-2DD751691EDC}" dt="2021-04-26T15:00:57.924" v="762" actId="1076"/>
          <ac:picMkLst>
            <pc:docMk/>
            <pc:sldMk cId="2998938184" sldId="266"/>
            <ac:picMk id="5" creationId="{A6F9D63A-1A89-467E-8B69-57C570107DB4}"/>
          </ac:picMkLst>
        </pc:picChg>
      </pc:sldChg>
      <pc:sldChg chg="del">
        <pc:chgData name="Caroline Haddad" userId="cd35253c5bcd48e0" providerId="Windows Live" clId="Web-{7BB416AA-9A3C-4D5A-A30E-2DD751691EDC}" dt="2021-04-26T15:02:15.565" v="801"/>
        <pc:sldMkLst>
          <pc:docMk/>
          <pc:sldMk cId="4080749185" sldId="267"/>
        </pc:sldMkLst>
      </pc:sldChg>
      <pc:sldChg chg="modSp">
        <pc:chgData name="Caroline Haddad" userId="cd35253c5bcd48e0" providerId="Windows Live" clId="Web-{7BB416AA-9A3C-4D5A-A30E-2DD751691EDC}" dt="2021-04-26T14:19:53.080" v="583" actId="20577"/>
        <pc:sldMkLst>
          <pc:docMk/>
          <pc:sldMk cId="2370110780" sldId="268"/>
        </pc:sldMkLst>
        <pc:spChg chg="mod">
          <ac:chgData name="Caroline Haddad" userId="cd35253c5bcd48e0" providerId="Windows Live" clId="Web-{7BB416AA-9A3C-4D5A-A30E-2DD751691EDC}" dt="2021-04-26T14:19:53.080" v="583" actId="20577"/>
          <ac:spMkLst>
            <pc:docMk/>
            <pc:sldMk cId="2370110780" sldId="268"/>
            <ac:spMk id="3" creationId="{00000000-0000-0000-0000-000000000000}"/>
          </ac:spMkLst>
        </pc:spChg>
      </pc:sldChg>
      <pc:sldChg chg="new del">
        <pc:chgData name="Caroline Haddad" userId="cd35253c5bcd48e0" providerId="Windows Live" clId="Web-{7BB416AA-9A3C-4D5A-A30E-2DD751691EDC}" dt="2021-04-26T14:35:25.695" v="619"/>
        <pc:sldMkLst>
          <pc:docMk/>
          <pc:sldMk cId="516309917" sldId="269"/>
        </pc:sldMkLst>
      </pc:sldChg>
      <pc:sldChg chg="addSp delSp modSp add mod replId modClrScheme chgLayout">
        <pc:chgData name="Caroline Haddad" userId="cd35253c5bcd48e0" providerId="Windows Live" clId="Web-{7BB416AA-9A3C-4D5A-A30E-2DD751691EDC}" dt="2021-04-26T15:04:40.909" v="812" actId="20577"/>
        <pc:sldMkLst>
          <pc:docMk/>
          <pc:sldMk cId="53472169" sldId="270"/>
        </pc:sldMkLst>
        <pc:spChg chg="mod ord">
          <ac:chgData name="Caroline Haddad" userId="cd35253c5bcd48e0" providerId="Windows Live" clId="Web-{7BB416AA-9A3C-4D5A-A30E-2DD751691EDC}" dt="2021-04-26T15:04:40.909" v="812" actId="20577"/>
          <ac:spMkLst>
            <pc:docMk/>
            <pc:sldMk cId="53472169" sldId="270"/>
            <ac:spMk id="2" creationId="{00000000-0000-0000-0000-000000000000}"/>
          </ac:spMkLst>
        </pc:spChg>
        <pc:spChg chg="mod ord">
          <ac:chgData name="Caroline Haddad" userId="cd35253c5bcd48e0" providerId="Windows Live" clId="Web-{7BB416AA-9A3C-4D5A-A30E-2DD751691EDC}" dt="2021-04-26T14:53:29.936" v="717" actId="20577"/>
          <ac:spMkLst>
            <pc:docMk/>
            <pc:sldMk cId="53472169" sldId="270"/>
            <ac:spMk id="3" creationId="{00000000-0000-0000-0000-000000000000}"/>
          </ac:spMkLst>
        </pc:spChg>
        <pc:spChg chg="del mod">
          <ac:chgData name="Caroline Haddad" userId="cd35253c5bcd48e0" providerId="Windows Live" clId="Web-{7BB416AA-9A3C-4D5A-A30E-2DD751691EDC}" dt="2021-04-26T14:38:58.322" v="663"/>
          <ac:spMkLst>
            <pc:docMk/>
            <pc:sldMk cId="53472169" sldId="270"/>
            <ac:spMk id="6" creationId="{B729A6EE-16C5-4A89-94A1-556092592706}"/>
          </ac:spMkLst>
        </pc:spChg>
        <pc:spChg chg="add del mod">
          <ac:chgData name="Caroline Haddad" userId="cd35253c5bcd48e0" providerId="Windows Live" clId="Web-{7BB416AA-9A3C-4D5A-A30E-2DD751691EDC}" dt="2021-04-26T14:39:13.150" v="666"/>
          <ac:spMkLst>
            <pc:docMk/>
            <pc:sldMk cId="53472169" sldId="270"/>
            <ac:spMk id="8" creationId="{E2FCD322-5CF4-477A-BF40-E0CB2479F9FA}"/>
          </ac:spMkLst>
        </pc:spChg>
        <pc:spChg chg="add mod">
          <ac:chgData name="Caroline Haddad" userId="cd35253c5bcd48e0" providerId="Windows Live" clId="Web-{7BB416AA-9A3C-4D5A-A30E-2DD751691EDC}" dt="2021-04-26T14:50:06.779" v="698" actId="1076"/>
          <ac:spMkLst>
            <pc:docMk/>
            <pc:sldMk cId="53472169" sldId="270"/>
            <ac:spMk id="10" creationId="{EC6DED2C-A825-4EFA-96CC-E85ABB1CBB20}"/>
          </ac:spMkLst>
        </pc:spChg>
        <pc:spChg chg="add del mod">
          <ac:chgData name="Caroline Haddad" userId="cd35253c5bcd48e0" providerId="Windows Live" clId="Web-{7BB416AA-9A3C-4D5A-A30E-2DD751691EDC}" dt="2021-04-26T14:49:09.544" v="686"/>
          <ac:spMkLst>
            <pc:docMk/>
            <pc:sldMk cId="53472169" sldId="270"/>
            <ac:spMk id="13" creationId="{02B5E41B-41F2-4F0F-BF06-FD953F516BA5}"/>
          </ac:spMkLst>
        </pc:spChg>
        <pc:spChg chg="add del mod">
          <ac:chgData name="Caroline Haddad" userId="cd35253c5bcd48e0" providerId="Windows Live" clId="Web-{7BB416AA-9A3C-4D5A-A30E-2DD751691EDC}" dt="2021-04-26T14:49:42.638" v="694"/>
          <ac:spMkLst>
            <pc:docMk/>
            <pc:sldMk cId="53472169" sldId="270"/>
            <ac:spMk id="16" creationId="{8923862E-EE28-43DD-A7A5-20F3863EEE43}"/>
          </ac:spMkLst>
        </pc:spChg>
        <pc:picChg chg="del">
          <ac:chgData name="Caroline Haddad" userId="cd35253c5bcd48e0" providerId="Windows Live" clId="Web-{7BB416AA-9A3C-4D5A-A30E-2DD751691EDC}" dt="2021-04-26T14:39:15.478" v="667"/>
          <ac:picMkLst>
            <pc:docMk/>
            <pc:sldMk cId="53472169" sldId="270"/>
            <ac:picMk id="4" creationId="{29883E0A-ED81-47E0-B742-67D4F84286BE}"/>
          </ac:picMkLst>
        </pc:picChg>
        <pc:picChg chg="del">
          <ac:chgData name="Caroline Haddad" userId="cd35253c5bcd48e0" providerId="Windows Live" clId="Web-{7BB416AA-9A3C-4D5A-A30E-2DD751691EDC}" dt="2021-04-26T14:39:05.275" v="665"/>
          <ac:picMkLst>
            <pc:docMk/>
            <pc:sldMk cId="53472169" sldId="270"/>
            <ac:picMk id="7" creationId="{4A5C885E-4740-457F-BD94-CA355D9F6D4E}"/>
          </ac:picMkLst>
        </pc:picChg>
        <pc:picChg chg="add mod">
          <ac:chgData name="Caroline Haddad" userId="cd35253c5bcd48e0" providerId="Windows Live" clId="Web-{7BB416AA-9A3C-4D5A-A30E-2DD751691EDC}" dt="2021-04-26T14:53:56.077" v="720" actId="1076"/>
          <ac:picMkLst>
            <pc:docMk/>
            <pc:sldMk cId="53472169" sldId="270"/>
            <ac:picMk id="9" creationId="{00BA4AE5-B0B5-4F67-87EE-10A409AB95AA}"/>
          </ac:picMkLst>
        </pc:picChg>
        <pc:picChg chg="add del mod">
          <ac:chgData name="Caroline Haddad" userId="cd35253c5bcd48e0" providerId="Windows Live" clId="Web-{7BB416AA-9A3C-4D5A-A30E-2DD751691EDC}" dt="2021-04-26T14:49:09.544" v="687"/>
          <ac:picMkLst>
            <pc:docMk/>
            <pc:sldMk cId="53472169" sldId="270"/>
            <ac:picMk id="12" creationId="{59D071D4-F186-455C-89A9-0797639131B0}"/>
          </ac:picMkLst>
        </pc:picChg>
        <pc:picChg chg="add del mod">
          <ac:chgData name="Caroline Haddad" userId="cd35253c5bcd48e0" providerId="Windows Live" clId="Web-{7BB416AA-9A3C-4D5A-A30E-2DD751691EDC}" dt="2021-04-26T14:49:42.638" v="695"/>
          <ac:picMkLst>
            <pc:docMk/>
            <pc:sldMk cId="53472169" sldId="270"/>
            <ac:picMk id="15" creationId="{67D3BC3A-2292-45A0-A837-D43F1E5F1BFC}"/>
          </ac:picMkLst>
        </pc:picChg>
      </pc:sldChg>
      <pc:sldChg chg="modSp new del">
        <pc:chgData name="Caroline Haddad" userId="cd35253c5bcd48e0" providerId="Windows Live" clId="Web-{7BB416AA-9A3C-4D5A-A30E-2DD751691EDC}" dt="2021-04-26T14:52:41.280" v="705"/>
        <pc:sldMkLst>
          <pc:docMk/>
          <pc:sldMk cId="3535766718" sldId="271"/>
        </pc:sldMkLst>
        <pc:spChg chg="mod">
          <ac:chgData name="Caroline Haddad" userId="cd35253c5bcd48e0" providerId="Windows Live" clId="Web-{7BB416AA-9A3C-4D5A-A30E-2DD751691EDC}" dt="2021-04-26T14:38:25.290" v="660" actId="20577"/>
          <ac:spMkLst>
            <pc:docMk/>
            <pc:sldMk cId="3535766718" sldId="271"/>
            <ac:spMk id="2" creationId="{D9AA0172-2B2D-439E-BEA5-B00D087C4D30}"/>
          </ac:spMkLst>
        </pc:spChg>
        <pc:spChg chg="mod">
          <ac:chgData name="Caroline Haddad" userId="cd35253c5bcd48e0" providerId="Windows Live" clId="Web-{7BB416AA-9A3C-4D5A-A30E-2DD751691EDC}" dt="2021-04-26T14:52:32.389" v="704" actId="20577"/>
          <ac:spMkLst>
            <pc:docMk/>
            <pc:sldMk cId="3535766718" sldId="271"/>
            <ac:spMk id="3" creationId="{9979BCBE-8314-45E8-B127-E6B65FDC7ED1}"/>
          </ac:spMkLst>
        </pc:spChg>
      </pc:sldChg>
    </pc:docChg>
  </pc:docChgLst>
  <pc:docChgLst>
    <pc:chgData name="Caroline Haddad" userId="cd35253c5bcd48e0" providerId="Windows Live" clId="Web-{A3D20964-33AF-4D70-A96A-EAAB741515A6}"/>
    <pc:docChg chg="delSld modSld">
      <pc:chgData name="Caroline Haddad" userId="cd35253c5bcd48e0" providerId="Windows Live" clId="Web-{A3D20964-33AF-4D70-A96A-EAAB741515A6}" dt="2021-04-26T18:05:21.855" v="1453" actId="14100"/>
      <pc:docMkLst>
        <pc:docMk/>
      </pc:docMkLst>
      <pc:sldChg chg="modSp">
        <pc:chgData name="Caroline Haddad" userId="cd35253c5bcd48e0" providerId="Windows Live" clId="Web-{A3D20964-33AF-4D70-A96A-EAAB741515A6}" dt="2021-04-26T18:03:53.371" v="1449"/>
        <pc:sldMkLst>
          <pc:docMk/>
          <pc:sldMk cId="2253536949" sldId="258"/>
        </pc:sldMkLst>
        <pc:spChg chg="mod">
          <ac:chgData name="Caroline Haddad" userId="cd35253c5bcd48e0" providerId="Windows Live" clId="Web-{A3D20964-33AF-4D70-A96A-EAAB741515A6}" dt="2021-04-26T15:19:31.922" v="19" actId="20577"/>
          <ac:spMkLst>
            <pc:docMk/>
            <pc:sldMk cId="2253536949" sldId="258"/>
            <ac:spMk id="2" creationId="{00000000-0000-0000-0000-000000000000}"/>
          </ac:spMkLst>
        </pc:spChg>
        <pc:spChg chg="mod">
          <ac:chgData name="Caroline Haddad" userId="cd35253c5bcd48e0" providerId="Windows Live" clId="Web-{A3D20964-33AF-4D70-A96A-EAAB741515A6}" dt="2021-04-26T15:20:22.562" v="23" actId="14100"/>
          <ac:spMkLst>
            <pc:docMk/>
            <pc:sldMk cId="2253536949" sldId="258"/>
            <ac:spMk id="3" creationId="{00000000-0000-0000-0000-000000000000}"/>
          </ac:spMkLst>
        </pc:spChg>
        <pc:spChg chg="mod">
          <ac:chgData name="Caroline Haddad" userId="cd35253c5bcd48e0" providerId="Windows Live" clId="Web-{A3D20964-33AF-4D70-A96A-EAAB741515A6}" dt="2021-04-26T15:20:06.187" v="22" actId="14100"/>
          <ac:spMkLst>
            <pc:docMk/>
            <pc:sldMk cId="2253536949" sldId="258"/>
            <ac:spMk id="6" creationId="{B729A6EE-16C5-4A89-94A1-556092592706}"/>
          </ac:spMkLst>
        </pc:spChg>
        <pc:picChg chg="mod">
          <ac:chgData name="Caroline Haddad" userId="cd35253c5bcd48e0" providerId="Windows Live" clId="Web-{A3D20964-33AF-4D70-A96A-EAAB741515A6}" dt="2021-04-26T18:03:53.371" v="1449"/>
          <ac:picMkLst>
            <pc:docMk/>
            <pc:sldMk cId="2253536949" sldId="258"/>
            <ac:picMk id="7" creationId="{4A5C885E-4740-457F-BD94-CA355D9F6D4E}"/>
          </ac:picMkLst>
        </pc:picChg>
      </pc:sldChg>
      <pc:sldChg chg="addSp modSp mod modClrScheme chgLayout">
        <pc:chgData name="Caroline Haddad" userId="cd35253c5bcd48e0" providerId="Windows Live" clId="Web-{A3D20964-33AF-4D70-A96A-EAAB741515A6}" dt="2021-04-26T17:59:30.497" v="1441" actId="20577"/>
        <pc:sldMkLst>
          <pc:docMk/>
          <pc:sldMk cId="3213178253" sldId="261"/>
        </pc:sldMkLst>
        <pc:spChg chg="add mod ord">
          <ac:chgData name="Caroline Haddad" userId="cd35253c5bcd48e0" providerId="Windows Live" clId="Web-{A3D20964-33AF-4D70-A96A-EAAB741515A6}" dt="2021-04-26T17:59:30.497" v="1441" actId="20577"/>
          <ac:spMkLst>
            <pc:docMk/>
            <pc:sldMk cId="3213178253" sldId="261"/>
            <ac:spMk id="93" creationId="{C9F9F1E9-7CE2-4DEE-AF70-86624CD4360A}"/>
          </ac:spMkLst>
        </pc:spChg>
        <pc:graphicFrameChg chg="mod ord modGraphic">
          <ac:chgData name="Caroline Haddad" userId="cd35253c5bcd48e0" providerId="Windows Live" clId="Web-{A3D20964-33AF-4D70-A96A-EAAB741515A6}" dt="2021-04-26T17:45:04.376" v="1432" actId="14100"/>
          <ac:graphicFrameMkLst>
            <pc:docMk/>
            <pc:sldMk cId="3213178253" sldId="261"/>
            <ac:graphicFrameMk id="5" creationId="{00000000-0000-0000-0000-000000000000}"/>
          </ac:graphicFrameMkLst>
        </pc:graphicFrameChg>
      </pc:sldChg>
      <pc:sldChg chg="addSp modSp mod modClrScheme chgLayout">
        <pc:chgData name="Caroline Haddad" userId="cd35253c5bcd48e0" providerId="Windows Live" clId="Web-{A3D20964-33AF-4D70-A96A-EAAB741515A6}" dt="2021-04-26T17:58:04.263" v="1439"/>
        <pc:sldMkLst>
          <pc:docMk/>
          <pc:sldMk cId="2811700760" sldId="262"/>
        </pc:sldMkLst>
        <pc:spChg chg="mod ord">
          <ac:chgData name="Caroline Haddad" userId="cd35253c5bcd48e0" providerId="Windows Live" clId="Web-{A3D20964-33AF-4D70-A96A-EAAB741515A6}" dt="2021-04-26T17:46:07.954" v="1436" actId="20577"/>
          <ac:spMkLst>
            <pc:docMk/>
            <pc:sldMk cId="2811700760" sldId="262"/>
            <ac:spMk id="2" creationId="{00000000-0000-0000-0000-000000000000}"/>
          </ac:spMkLst>
        </pc:spChg>
        <pc:spChg chg="mod ord">
          <ac:chgData name="Caroline Haddad" userId="cd35253c5bcd48e0" providerId="Windows Live" clId="Web-{A3D20964-33AF-4D70-A96A-EAAB741515A6}" dt="2021-04-26T16:27:15.415" v="164"/>
          <ac:spMkLst>
            <pc:docMk/>
            <pc:sldMk cId="2811700760" sldId="262"/>
            <ac:spMk id="3" creationId="{00000000-0000-0000-0000-000000000000}"/>
          </ac:spMkLst>
        </pc:spChg>
        <pc:spChg chg="add mod">
          <ac:chgData name="Caroline Haddad" userId="cd35253c5bcd48e0" providerId="Windows Live" clId="Web-{A3D20964-33AF-4D70-A96A-EAAB741515A6}" dt="2021-04-26T17:39:07.378" v="1380" actId="1076"/>
          <ac:spMkLst>
            <pc:docMk/>
            <pc:sldMk cId="2811700760" sldId="262"/>
            <ac:spMk id="5" creationId="{110FD62C-C4A4-410B-8994-A5CF2AE9ABE2}"/>
          </ac:spMkLst>
        </pc:spChg>
        <pc:graphicFrameChg chg="add mod modGraphic">
          <ac:chgData name="Caroline Haddad" userId="cd35253c5bcd48e0" providerId="Windows Live" clId="Web-{A3D20964-33AF-4D70-A96A-EAAB741515A6}" dt="2021-04-26T17:42:09.736" v="1403"/>
          <ac:graphicFrameMkLst>
            <pc:docMk/>
            <pc:sldMk cId="2811700760" sldId="262"/>
            <ac:graphicFrameMk id="7" creationId="{1107F027-75C1-4E73-B663-0096A583F1A7}"/>
          </ac:graphicFrameMkLst>
        </pc:graphicFrameChg>
        <pc:picChg chg="add mod">
          <ac:chgData name="Caroline Haddad" userId="cd35253c5bcd48e0" providerId="Windows Live" clId="Web-{A3D20964-33AF-4D70-A96A-EAAB741515A6}" dt="2021-04-26T17:58:04.263" v="1439"/>
          <ac:picMkLst>
            <pc:docMk/>
            <pc:sldMk cId="2811700760" sldId="262"/>
            <ac:picMk id="4" creationId="{87E6F6A5-B3D2-41B3-8315-25E67970F61B}"/>
          </ac:picMkLst>
        </pc:picChg>
      </pc:sldChg>
      <pc:sldChg chg="addSp delSp modSp mod modClrScheme chgLayout">
        <pc:chgData name="Caroline Haddad" userId="cd35253c5bcd48e0" providerId="Windows Live" clId="Web-{A3D20964-33AF-4D70-A96A-EAAB741515A6}" dt="2021-04-26T17:56:21.154" v="1437"/>
        <pc:sldMkLst>
          <pc:docMk/>
          <pc:sldMk cId="1543295777" sldId="263"/>
        </pc:sldMkLst>
        <pc:spChg chg="mod ord">
          <ac:chgData name="Caroline Haddad" userId="cd35253c5bcd48e0" providerId="Windows Live" clId="Web-{A3D20964-33AF-4D70-A96A-EAAB741515A6}" dt="2021-04-26T17:28:47.803" v="1247"/>
          <ac:spMkLst>
            <pc:docMk/>
            <pc:sldMk cId="1543295777" sldId="263"/>
            <ac:spMk id="2" creationId="{00000000-0000-0000-0000-000000000000}"/>
          </ac:spMkLst>
        </pc:spChg>
        <pc:spChg chg="del">
          <ac:chgData name="Caroline Haddad" userId="cd35253c5bcd48e0" providerId="Windows Live" clId="Web-{A3D20964-33AF-4D70-A96A-EAAB741515A6}" dt="2021-04-26T16:56:35.265" v="1000"/>
          <ac:spMkLst>
            <pc:docMk/>
            <pc:sldMk cId="1543295777" sldId="263"/>
            <ac:spMk id="3" creationId="{00000000-0000-0000-0000-000000000000}"/>
          </ac:spMkLst>
        </pc:spChg>
        <pc:spChg chg="del mod ord">
          <ac:chgData name="Caroline Haddad" userId="cd35253c5bcd48e0" providerId="Windows Live" clId="Web-{A3D20964-33AF-4D70-A96A-EAAB741515A6}" dt="2021-04-26T17:00:25.686" v="1005"/>
          <ac:spMkLst>
            <pc:docMk/>
            <pc:sldMk cId="1543295777" sldId="263"/>
            <ac:spMk id="4" creationId="{00000000-0000-0000-0000-000000000000}"/>
          </ac:spMkLst>
        </pc:spChg>
        <pc:spChg chg="del">
          <ac:chgData name="Caroline Haddad" userId="cd35253c5bcd48e0" providerId="Windows Live" clId="Web-{A3D20964-33AF-4D70-A96A-EAAB741515A6}" dt="2021-04-26T16:56:35.265" v="1000"/>
          <ac:spMkLst>
            <pc:docMk/>
            <pc:sldMk cId="1543295777" sldId="263"/>
            <ac:spMk id="5" creationId="{00000000-0000-0000-0000-000000000000}"/>
          </ac:spMkLst>
        </pc:spChg>
        <pc:spChg chg="del">
          <ac:chgData name="Caroline Haddad" userId="cd35253c5bcd48e0" providerId="Windows Live" clId="Web-{A3D20964-33AF-4D70-A96A-EAAB741515A6}" dt="2021-04-26T16:56:35.265" v="1000"/>
          <ac:spMkLst>
            <pc:docMk/>
            <pc:sldMk cId="1543295777" sldId="263"/>
            <ac:spMk id="6" creationId="{00000000-0000-0000-0000-000000000000}"/>
          </ac:spMkLst>
        </pc:spChg>
        <pc:spChg chg="add mod">
          <ac:chgData name="Caroline Haddad" userId="cd35253c5bcd48e0" providerId="Windows Live" clId="Web-{A3D20964-33AF-4D70-A96A-EAAB741515A6}" dt="2021-04-26T17:20:55.977" v="1179" actId="1076"/>
          <ac:spMkLst>
            <pc:docMk/>
            <pc:sldMk cId="1543295777" sldId="263"/>
            <ac:spMk id="8" creationId="{629F2714-C340-4C92-A434-647916177018}"/>
          </ac:spMkLst>
        </pc:spChg>
        <pc:spChg chg="add del mod ord">
          <ac:chgData name="Caroline Haddad" userId="cd35253c5bcd48e0" providerId="Windows Live" clId="Web-{A3D20964-33AF-4D70-A96A-EAAB741515A6}" dt="2021-04-26T17:03:33.419" v="1050"/>
          <ac:spMkLst>
            <pc:docMk/>
            <pc:sldMk cId="1543295777" sldId="263"/>
            <ac:spMk id="10" creationId="{286EEE4A-8011-44DC-9348-4ACA687F71CD}"/>
          </ac:spMkLst>
        </pc:spChg>
        <pc:spChg chg="add mod">
          <ac:chgData name="Caroline Haddad" userId="cd35253c5bcd48e0" providerId="Windows Live" clId="Web-{A3D20964-33AF-4D70-A96A-EAAB741515A6}" dt="2021-04-26T17:35:30.160" v="1377" actId="1076"/>
          <ac:spMkLst>
            <pc:docMk/>
            <pc:sldMk cId="1543295777" sldId="263"/>
            <ac:spMk id="11" creationId="{2E16C62D-9824-4AF5-B441-85975558E6DC}"/>
          </ac:spMkLst>
        </pc:spChg>
        <pc:spChg chg="add del mod ord">
          <ac:chgData name="Caroline Haddad" userId="cd35253c5bcd48e0" providerId="Windows Live" clId="Web-{A3D20964-33AF-4D70-A96A-EAAB741515A6}" dt="2021-04-26T17:17:40.118" v="1155"/>
          <ac:spMkLst>
            <pc:docMk/>
            <pc:sldMk cId="1543295777" sldId="263"/>
            <ac:spMk id="12" creationId="{2AFF8CB1-6E8A-4CC2-A930-4E9915A02735}"/>
          </ac:spMkLst>
        </pc:spChg>
        <pc:spChg chg="add del mod ord">
          <ac:chgData name="Caroline Haddad" userId="cd35253c5bcd48e0" providerId="Windows Live" clId="Web-{A3D20964-33AF-4D70-A96A-EAAB741515A6}" dt="2021-04-26T17:18:20.962" v="1164"/>
          <ac:spMkLst>
            <pc:docMk/>
            <pc:sldMk cId="1543295777" sldId="263"/>
            <ac:spMk id="13" creationId="{EC5039FA-5956-493B-9A94-FC222E911FFC}"/>
          </ac:spMkLst>
        </pc:spChg>
        <pc:spChg chg="add del mod ord">
          <ac:chgData name="Caroline Haddad" userId="cd35253c5bcd48e0" providerId="Windows Live" clId="Web-{A3D20964-33AF-4D70-A96A-EAAB741515A6}" dt="2021-04-26T17:28:47.803" v="1247"/>
          <ac:spMkLst>
            <pc:docMk/>
            <pc:sldMk cId="1543295777" sldId="263"/>
            <ac:spMk id="14" creationId="{F4A13897-2297-4381-92E5-CC17DA58B72F}"/>
          </ac:spMkLst>
        </pc:spChg>
        <pc:spChg chg="add del mod ord">
          <ac:chgData name="Caroline Haddad" userId="cd35253c5bcd48e0" providerId="Windows Live" clId="Web-{A3D20964-33AF-4D70-A96A-EAAB741515A6}" dt="2021-04-26T17:28:47.803" v="1247"/>
          <ac:spMkLst>
            <pc:docMk/>
            <pc:sldMk cId="1543295777" sldId="263"/>
            <ac:spMk id="15" creationId="{7E25F210-F0EF-449C-B905-638F287A3FE8}"/>
          </ac:spMkLst>
        </pc:spChg>
        <pc:spChg chg="add del mod ord">
          <ac:chgData name="Caroline Haddad" userId="cd35253c5bcd48e0" providerId="Windows Live" clId="Web-{A3D20964-33AF-4D70-A96A-EAAB741515A6}" dt="2021-04-26T17:28:47.803" v="1247"/>
          <ac:spMkLst>
            <pc:docMk/>
            <pc:sldMk cId="1543295777" sldId="263"/>
            <ac:spMk id="16" creationId="{4BC29D95-2424-47D2-8D9A-82FE153F6B41}"/>
          </ac:spMkLst>
        </pc:spChg>
        <pc:spChg chg="add del mod">
          <ac:chgData name="Caroline Haddad" userId="cd35253c5bcd48e0" providerId="Windows Live" clId="Web-{A3D20964-33AF-4D70-A96A-EAAB741515A6}" dt="2021-04-26T17:29:53.177" v="1271"/>
          <ac:spMkLst>
            <pc:docMk/>
            <pc:sldMk cId="1543295777" sldId="263"/>
            <ac:spMk id="17" creationId="{1C2D8416-906B-4858-9643-39AED478E76D}"/>
          </ac:spMkLst>
        </pc:spChg>
        <pc:spChg chg="add del mod">
          <ac:chgData name="Caroline Haddad" userId="cd35253c5bcd48e0" providerId="Windows Live" clId="Web-{A3D20964-33AF-4D70-A96A-EAAB741515A6}" dt="2021-04-26T17:30:07.037" v="1275"/>
          <ac:spMkLst>
            <pc:docMk/>
            <pc:sldMk cId="1543295777" sldId="263"/>
            <ac:spMk id="18" creationId="{AE238204-0E1E-42EC-A1FA-946FC14D3E08}"/>
          </ac:spMkLst>
        </pc:spChg>
        <pc:spChg chg="add mod">
          <ac:chgData name="Caroline Haddad" userId="cd35253c5bcd48e0" providerId="Windows Live" clId="Web-{A3D20964-33AF-4D70-A96A-EAAB741515A6}" dt="2021-04-26T17:35:38.145" v="1378" actId="1076"/>
          <ac:spMkLst>
            <pc:docMk/>
            <pc:sldMk cId="1543295777" sldId="263"/>
            <ac:spMk id="19" creationId="{1B6FA6B5-3448-49E5-BF47-E174B5993B56}"/>
          </ac:spMkLst>
        </pc:spChg>
        <pc:picChg chg="add mod ord modCrop">
          <ac:chgData name="Caroline Haddad" userId="cd35253c5bcd48e0" providerId="Windows Live" clId="Web-{A3D20964-33AF-4D70-A96A-EAAB741515A6}" dt="2021-04-26T17:56:21.154" v="1437"/>
          <ac:picMkLst>
            <pc:docMk/>
            <pc:sldMk cId="1543295777" sldId="263"/>
            <ac:picMk id="7" creationId="{4C621D42-4424-4C66-90EC-3F7605504F12}"/>
          </ac:picMkLst>
        </pc:picChg>
      </pc:sldChg>
      <pc:sldChg chg="del">
        <pc:chgData name="Caroline Haddad" userId="cd35253c5bcd48e0" providerId="Windows Live" clId="Web-{A3D20964-33AF-4D70-A96A-EAAB741515A6}" dt="2021-04-26T17:20:13.618" v="1175"/>
        <pc:sldMkLst>
          <pc:docMk/>
          <pc:sldMk cId="2840829973" sldId="264"/>
        </pc:sldMkLst>
      </pc:sldChg>
      <pc:sldChg chg="modSp">
        <pc:chgData name="Caroline Haddad" userId="cd35253c5bcd48e0" providerId="Windows Live" clId="Web-{A3D20964-33AF-4D70-A96A-EAAB741515A6}" dt="2021-04-26T17:57:03.201" v="1438"/>
        <pc:sldMkLst>
          <pc:docMk/>
          <pc:sldMk cId="2998938184" sldId="266"/>
        </pc:sldMkLst>
        <pc:spChg chg="mod">
          <ac:chgData name="Caroline Haddad" userId="cd35253c5bcd48e0" providerId="Windows Live" clId="Web-{A3D20964-33AF-4D70-A96A-EAAB741515A6}" dt="2021-04-26T16:57:32.312" v="1004" actId="1076"/>
          <ac:spMkLst>
            <pc:docMk/>
            <pc:sldMk cId="2998938184" sldId="266"/>
            <ac:spMk id="2" creationId="{00000000-0000-0000-0000-000000000000}"/>
          </ac:spMkLst>
        </pc:spChg>
        <pc:picChg chg="mod">
          <ac:chgData name="Caroline Haddad" userId="cd35253c5bcd48e0" providerId="Windows Live" clId="Web-{A3D20964-33AF-4D70-A96A-EAAB741515A6}" dt="2021-04-26T17:57:03.201" v="1438"/>
          <ac:picMkLst>
            <pc:docMk/>
            <pc:sldMk cId="2998938184" sldId="266"/>
            <ac:picMk id="5" creationId="{A6F9D63A-1A89-467E-8B69-57C570107DB4}"/>
          </ac:picMkLst>
        </pc:picChg>
      </pc:sldChg>
      <pc:sldChg chg="modSp">
        <pc:chgData name="Caroline Haddad" userId="cd35253c5bcd48e0" providerId="Windows Live" clId="Web-{A3D20964-33AF-4D70-A96A-EAAB741515A6}" dt="2021-04-26T18:05:21.855" v="1453" actId="14100"/>
        <pc:sldMkLst>
          <pc:docMk/>
          <pc:sldMk cId="2370110780" sldId="268"/>
        </pc:sldMkLst>
        <pc:spChg chg="mod">
          <ac:chgData name="Caroline Haddad" userId="cd35253c5bcd48e0" providerId="Windows Live" clId="Web-{A3D20964-33AF-4D70-A96A-EAAB741515A6}" dt="2021-04-26T18:00:41.028" v="1443" actId="1076"/>
          <ac:spMkLst>
            <pc:docMk/>
            <pc:sldMk cId="2370110780" sldId="268"/>
            <ac:spMk id="2" creationId="{00000000-0000-0000-0000-000000000000}"/>
          </ac:spMkLst>
        </pc:spChg>
        <pc:spChg chg="mod">
          <ac:chgData name="Caroline Haddad" userId="cd35253c5bcd48e0" providerId="Windows Live" clId="Web-{A3D20964-33AF-4D70-A96A-EAAB741515A6}" dt="2021-04-26T18:04:55.121" v="1450" actId="1076"/>
          <ac:spMkLst>
            <pc:docMk/>
            <pc:sldMk cId="2370110780" sldId="268"/>
            <ac:spMk id="3" creationId="{00000000-0000-0000-0000-000000000000}"/>
          </ac:spMkLst>
        </pc:spChg>
        <pc:picChg chg="mod">
          <ac:chgData name="Caroline Haddad" userId="cd35253c5bcd48e0" providerId="Windows Live" clId="Web-{A3D20964-33AF-4D70-A96A-EAAB741515A6}" dt="2021-04-26T18:05:21.855" v="1453" actId="14100"/>
          <ac:picMkLst>
            <pc:docMk/>
            <pc:sldMk cId="2370110780" sldId="268"/>
            <ac:picMk id="4" creationId="{03625AD7-ECF0-43AB-8277-968F096B286A}"/>
          </ac:picMkLst>
        </pc:picChg>
      </pc:sldChg>
      <pc:sldChg chg="modSp">
        <pc:chgData name="Caroline Haddad" userId="cd35253c5bcd48e0" providerId="Windows Live" clId="Web-{A3D20964-33AF-4D70-A96A-EAAB741515A6}" dt="2021-04-26T18:02:20.184" v="1444"/>
        <pc:sldMkLst>
          <pc:docMk/>
          <pc:sldMk cId="53472169" sldId="270"/>
        </pc:sldMkLst>
        <pc:spChg chg="mod">
          <ac:chgData name="Caroline Haddad" userId="cd35253c5bcd48e0" providerId="Windows Live" clId="Web-{A3D20964-33AF-4D70-A96A-EAAB741515A6}" dt="2021-04-26T15:09:37.222" v="7" actId="20577"/>
          <ac:spMkLst>
            <pc:docMk/>
            <pc:sldMk cId="53472169" sldId="270"/>
            <ac:spMk id="2" creationId="{00000000-0000-0000-0000-000000000000}"/>
          </ac:spMkLst>
        </pc:spChg>
        <pc:spChg chg="mod">
          <ac:chgData name="Caroline Haddad" userId="cd35253c5bcd48e0" providerId="Windows Live" clId="Web-{A3D20964-33AF-4D70-A96A-EAAB741515A6}" dt="2021-04-26T15:39:41.759" v="54" actId="20577"/>
          <ac:spMkLst>
            <pc:docMk/>
            <pc:sldMk cId="53472169" sldId="270"/>
            <ac:spMk id="3" creationId="{00000000-0000-0000-0000-000000000000}"/>
          </ac:spMkLst>
        </pc:spChg>
        <pc:spChg chg="mod">
          <ac:chgData name="Caroline Haddad" userId="cd35253c5bcd48e0" providerId="Windows Live" clId="Web-{A3D20964-33AF-4D70-A96A-EAAB741515A6}" dt="2021-04-26T15:11:44.815" v="13" actId="1076"/>
          <ac:spMkLst>
            <pc:docMk/>
            <pc:sldMk cId="53472169" sldId="270"/>
            <ac:spMk id="10" creationId="{EC6DED2C-A825-4EFA-96CC-E85ABB1CBB20}"/>
          </ac:spMkLst>
        </pc:spChg>
        <pc:picChg chg="mod">
          <ac:chgData name="Caroline Haddad" userId="cd35253c5bcd48e0" providerId="Windows Live" clId="Web-{A3D20964-33AF-4D70-A96A-EAAB741515A6}" dt="2021-04-26T18:02:20.184" v="1444"/>
          <ac:picMkLst>
            <pc:docMk/>
            <pc:sldMk cId="53472169" sldId="270"/>
            <ac:picMk id="9" creationId="{00BA4AE5-B0B5-4F67-87EE-10A409AB95AA}"/>
          </ac:picMkLst>
        </pc:picChg>
      </pc:sldChg>
    </pc:docChg>
  </pc:docChgLst>
  <pc:docChgLst>
    <pc:chgData name="Caroline Haddad" userId="cd35253c5bcd48e0" providerId="Windows Live" clId="Web-{4D078810-CB82-4ADC-89A2-46AED1A2B90D}"/>
    <pc:docChg chg="addSld delSld modSld sldOrd">
      <pc:chgData name="Caroline Haddad" userId="cd35253c5bcd48e0" providerId="Windows Live" clId="Web-{4D078810-CB82-4ADC-89A2-46AED1A2B90D}" dt="2022-12-12T23:38:39.363" v="1740" actId="20577"/>
      <pc:docMkLst>
        <pc:docMk/>
      </pc:docMkLst>
      <pc:sldChg chg="addSp delSp modSp mod modClrScheme chgLayout">
        <pc:chgData name="Caroline Haddad" userId="cd35253c5bcd48e0" providerId="Windows Live" clId="Web-{4D078810-CB82-4ADC-89A2-46AED1A2B90D}" dt="2022-12-12T22:30:06.996" v="1402" actId="14100"/>
        <pc:sldMkLst>
          <pc:docMk/>
          <pc:sldMk cId="2253536949" sldId="258"/>
        </pc:sldMkLst>
        <pc:spChg chg="mod ord">
          <ac:chgData name="Caroline Haddad" userId="cd35253c5bcd48e0" providerId="Windows Live" clId="Web-{4D078810-CB82-4ADC-89A2-46AED1A2B90D}" dt="2022-12-12T22:30:06.996" v="1402" actId="14100"/>
          <ac:spMkLst>
            <pc:docMk/>
            <pc:sldMk cId="2253536949" sldId="258"/>
            <ac:spMk id="2" creationId="{00000000-0000-0000-0000-000000000000}"/>
          </ac:spMkLst>
        </pc:spChg>
        <pc:spChg chg="mod ord">
          <ac:chgData name="Caroline Haddad" userId="cd35253c5bcd48e0" providerId="Windows Live" clId="Web-{4D078810-CB82-4ADC-89A2-46AED1A2B90D}" dt="2022-12-12T16:21:15.219" v="101"/>
          <ac:spMkLst>
            <pc:docMk/>
            <pc:sldMk cId="2253536949" sldId="258"/>
            <ac:spMk id="3" creationId="{00000000-0000-0000-0000-000000000000}"/>
          </ac:spMkLst>
        </pc:spChg>
        <pc:spChg chg="del mod">
          <ac:chgData name="Caroline Haddad" userId="cd35253c5bcd48e0" providerId="Windows Live" clId="Web-{4D078810-CB82-4ADC-89A2-46AED1A2B90D}" dt="2022-12-12T16:20:52.936" v="100"/>
          <ac:spMkLst>
            <pc:docMk/>
            <pc:sldMk cId="2253536949" sldId="258"/>
            <ac:spMk id="6" creationId="{B729A6EE-16C5-4A89-94A1-556092592706}"/>
          </ac:spMkLst>
        </pc:spChg>
        <pc:spChg chg="add del mod">
          <ac:chgData name="Caroline Haddad" userId="cd35253c5bcd48e0" providerId="Windows Live" clId="Web-{4D078810-CB82-4ADC-89A2-46AED1A2B90D}" dt="2022-12-12T16:21:15.219" v="101"/>
          <ac:spMkLst>
            <pc:docMk/>
            <pc:sldMk cId="2253536949" sldId="258"/>
            <ac:spMk id="8" creationId="{A9B999E6-FF1E-B784-8CA6-0759481005BA}"/>
          </ac:spMkLst>
        </pc:spChg>
        <pc:picChg chg="del">
          <ac:chgData name="Caroline Haddad" userId="cd35253c5bcd48e0" providerId="Windows Live" clId="Web-{4D078810-CB82-4ADC-89A2-46AED1A2B90D}" dt="2022-12-12T16:40:13.295" v="106"/>
          <ac:picMkLst>
            <pc:docMk/>
            <pc:sldMk cId="2253536949" sldId="258"/>
            <ac:picMk id="4" creationId="{29883E0A-ED81-47E0-B742-67D4F84286BE}"/>
          </ac:picMkLst>
        </pc:picChg>
        <pc:picChg chg="add mod">
          <ac:chgData name="Caroline Haddad" userId="cd35253c5bcd48e0" providerId="Windows Live" clId="Web-{4D078810-CB82-4ADC-89A2-46AED1A2B90D}" dt="2022-12-12T20:33:24.002" v="1210" actId="1076"/>
          <ac:picMkLst>
            <pc:docMk/>
            <pc:sldMk cId="2253536949" sldId="258"/>
            <ac:picMk id="4" creationId="{D98133A5-0D48-67B2-6690-D419EA7F9066}"/>
          </ac:picMkLst>
        </pc:picChg>
        <pc:picChg chg="add mod">
          <ac:chgData name="Caroline Haddad" userId="cd35253c5bcd48e0" providerId="Windows Live" clId="Web-{4D078810-CB82-4ADC-89A2-46AED1A2B90D}" dt="2022-12-12T20:33:53.206" v="1215" actId="1076"/>
          <ac:picMkLst>
            <pc:docMk/>
            <pc:sldMk cId="2253536949" sldId="258"/>
            <ac:picMk id="5" creationId="{A204429E-0623-5FE3-24D2-4F5AD66A037B}"/>
          </ac:picMkLst>
        </pc:picChg>
        <pc:picChg chg="mod">
          <ac:chgData name="Caroline Haddad" userId="cd35253c5bcd48e0" providerId="Windows Live" clId="Web-{4D078810-CB82-4ADC-89A2-46AED1A2B90D}" dt="2022-12-12T20:33:58.003" v="1216" actId="1076"/>
          <ac:picMkLst>
            <pc:docMk/>
            <pc:sldMk cId="2253536949" sldId="258"/>
            <ac:picMk id="7" creationId="{4A5C885E-4740-457F-BD94-CA355D9F6D4E}"/>
          </ac:picMkLst>
        </pc:picChg>
      </pc:sldChg>
      <pc:sldChg chg="modSp ord">
        <pc:chgData name="Caroline Haddad" userId="cd35253c5bcd48e0" providerId="Windows Live" clId="Web-{4D078810-CB82-4ADC-89A2-46AED1A2B90D}" dt="2022-12-12T22:47:37.183" v="1625"/>
        <pc:sldMkLst>
          <pc:docMk/>
          <pc:sldMk cId="3213178253" sldId="261"/>
        </pc:sldMkLst>
        <pc:spChg chg="mod">
          <ac:chgData name="Caroline Haddad" userId="cd35253c5bcd48e0" providerId="Windows Live" clId="Web-{4D078810-CB82-4ADC-89A2-46AED1A2B90D}" dt="2022-12-12T20:35:15.317" v="1219" actId="20577"/>
          <ac:spMkLst>
            <pc:docMk/>
            <pc:sldMk cId="3213178253" sldId="261"/>
            <ac:spMk id="93" creationId="{C9F9F1E9-7CE2-4DEE-AF70-86624CD4360A}"/>
          </ac:spMkLst>
        </pc:spChg>
        <pc:graphicFrameChg chg="modGraphic">
          <ac:chgData name="Caroline Haddad" userId="cd35253c5bcd48e0" providerId="Windows Live" clId="Web-{4D078810-CB82-4ADC-89A2-46AED1A2B90D}" dt="2022-12-12T21:02:53.035" v="1253" actId="20577"/>
          <ac:graphicFrameMkLst>
            <pc:docMk/>
            <pc:sldMk cId="3213178253" sldId="261"/>
            <ac:graphicFrameMk id="5" creationId="{00000000-0000-0000-0000-000000000000}"/>
          </ac:graphicFrameMkLst>
        </pc:graphicFrameChg>
      </pc:sldChg>
      <pc:sldChg chg="delSp modSp ord">
        <pc:chgData name="Caroline Haddad" userId="cd35253c5bcd48e0" providerId="Windows Live" clId="Web-{4D078810-CB82-4ADC-89A2-46AED1A2B90D}" dt="2022-12-12T22:28:59.729" v="1401"/>
        <pc:sldMkLst>
          <pc:docMk/>
          <pc:sldMk cId="2811700760" sldId="262"/>
        </pc:sldMkLst>
        <pc:spChg chg="del mod">
          <ac:chgData name="Caroline Haddad" userId="cd35253c5bcd48e0" providerId="Windows Live" clId="Web-{4D078810-CB82-4ADC-89A2-46AED1A2B90D}" dt="2022-12-12T16:16:00.339" v="38"/>
          <ac:spMkLst>
            <pc:docMk/>
            <pc:sldMk cId="2811700760" sldId="262"/>
            <ac:spMk id="2" creationId="{00000000-0000-0000-0000-000000000000}"/>
          </ac:spMkLst>
        </pc:spChg>
        <pc:graphicFrameChg chg="mod modGraphic">
          <ac:chgData name="Caroline Haddad" userId="cd35253c5bcd48e0" providerId="Windows Live" clId="Web-{4D078810-CB82-4ADC-89A2-46AED1A2B90D}" dt="2022-12-12T19:03:12.539" v="881"/>
          <ac:graphicFrameMkLst>
            <pc:docMk/>
            <pc:sldMk cId="2811700760" sldId="262"/>
            <ac:graphicFrameMk id="7" creationId="{1107F027-75C1-4E73-B663-0096A583F1A7}"/>
          </ac:graphicFrameMkLst>
        </pc:graphicFrameChg>
        <pc:picChg chg="mod">
          <ac:chgData name="Caroline Haddad" userId="cd35253c5bcd48e0" providerId="Windows Live" clId="Web-{4D078810-CB82-4ADC-89A2-46AED1A2B90D}" dt="2022-12-12T16:16:27.059" v="41" actId="1076"/>
          <ac:picMkLst>
            <pc:docMk/>
            <pc:sldMk cId="2811700760" sldId="262"/>
            <ac:picMk id="4" creationId="{87E6F6A5-B3D2-41B3-8315-25E67970F61B}"/>
          </ac:picMkLst>
        </pc:picChg>
      </pc:sldChg>
      <pc:sldChg chg="modSp ord">
        <pc:chgData name="Caroline Haddad" userId="cd35253c5bcd48e0" providerId="Windows Live" clId="Web-{4D078810-CB82-4ADC-89A2-46AED1A2B90D}" dt="2022-12-12T20:36:32.304" v="1230" actId="20577"/>
        <pc:sldMkLst>
          <pc:docMk/>
          <pc:sldMk cId="1543295777" sldId="263"/>
        </pc:sldMkLst>
        <pc:spChg chg="mod">
          <ac:chgData name="Caroline Haddad" userId="cd35253c5bcd48e0" providerId="Windows Live" clId="Web-{4D078810-CB82-4ADC-89A2-46AED1A2B90D}" dt="2022-12-12T20:36:01.584" v="1223" actId="20577"/>
          <ac:spMkLst>
            <pc:docMk/>
            <pc:sldMk cId="1543295777" sldId="263"/>
            <ac:spMk id="2" creationId="{00000000-0000-0000-0000-000000000000}"/>
          </ac:spMkLst>
        </pc:spChg>
        <pc:spChg chg="mod">
          <ac:chgData name="Caroline Haddad" userId="cd35253c5bcd48e0" providerId="Windows Live" clId="Web-{4D078810-CB82-4ADC-89A2-46AED1A2B90D}" dt="2022-12-12T20:36:26.444" v="1229" actId="20577"/>
          <ac:spMkLst>
            <pc:docMk/>
            <pc:sldMk cId="1543295777" sldId="263"/>
            <ac:spMk id="11" creationId="{2E16C62D-9824-4AF5-B441-85975558E6DC}"/>
          </ac:spMkLst>
        </pc:spChg>
        <pc:spChg chg="mod">
          <ac:chgData name="Caroline Haddad" userId="cd35253c5bcd48e0" providerId="Windows Live" clId="Web-{4D078810-CB82-4ADC-89A2-46AED1A2B90D}" dt="2022-12-12T20:36:32.304" v="1230" actId="20577"/>
          <ac:spMkLst>
            <pc:docMk/>
            <pc:sldMk cId="1543295777" sldId="263"/>
            <ac:spMk id="19" creationId="{1B6FA6B5-3448-49E5-BF47-E174B5993B56}"/>
          </ac:spMkLst>
        </pc:spChg>
      </pc:sldChg>
      <pc:sldChg chg="addSp delSp modSp">
        <pc:chgData name="Caroline Haddad" userId="cd35253c5bcd48e0" providerId="Windows Live" clId="Web-{4D078810-CB82-4ADC-89A2-46AED1A2B90D}" dt="2022-12-12T16:13:00.327" v="32" actId="1076"/>
        <pc:sldMkLst>
          <pc:docMk/>
          <pc:sldMk cId="2998938184" sldId="266"/>
        </pc:sldMkLst>
        <pc:spChg chg="del mod">
          <ac:chgData name="Caroline Haddad" userId="cd35253c5bcd48e0" providerId="Windows Live" clId="Web-{4D078810-CB82-4ADC-89A2-46AED1A2B90D}" dt="2022-12-12T16:12:52.826" v="30"/>
          <ac:spMkLst>
            <pc:docMk/>
            <pc:sldMk cId="2998938184" sldId="266"/>
            <ac:spMk id="2" creationId="{00000000-0000-0000-0000-000000000000}"/>
          </ac:spMkLst>
        </pc:spChg>
        <pc:spChg chg="add del mod">
          <ac:chgData name="Caroline Haddad" userId="cd35253c5bcd48e0" providerId="Windows Live" clId="Web-{4D078810-CB82-4ADC-89A2-46AED1A2B90D}" dt="2022-12-12T16:12:55.733" v="31"/>
          <ac:spMkLst>
            <pc:docMk/>
            <pc:sldMk cId="2998938184" sldId="266"/>
            <ac:spMk id="4" creationId="{0C1EB387-186A-7A31-A908-D65E7A13ACE3}"/>
          </ac:spMkLst>
        </pc:spChg>
        <pc:picChg chg="mod">
          <ac:chgData name="Caroline Haddad" userId="cd35253c5bcd48e0" providerId="Windows Live" clId="Web-{4D078810-CB82-4ADC-89A2-46AED1A2B90D}" dt="2022-12-12T16:13:00.327" v="32" actId="1076"/>
          <ac:picMkLst>
            <pc:docMk/>
            <pc:sldMk cId="2998938184" sldId="266"/>
            <ac:picMk id="5" creationId="{A6F9D63A-1A89-467E-8B69-57C570107DB4}"/>
          </ac:picMkLst>
        </pc:picChg>
      </pc:sldChg>
      <pc:sldChg chg="addSp delSp modSp">
        <pc:chgData name="Caroline Haddad" userId="cd35253c5bcd48e0" providerId="Windows Live" clId="Web-{4D078810-CB82-4ADC-89A2-46AED1A2B90D}" dt="2022-12-12T22:54:47.382" v="1634" actId="14100"/>
        <pc:sldMkLst>
          <pc:docMk/>
          <pc:sldMk cId="2370110780" sldId="268"/>
        </pc:sldMkLst>
        <pc:spChg chg="mod">
          <ac:chgData name="Caroline Haddad" userId="cd35253c5bcd48e0" providerId="Windows Live" clId="Web-{4D078810-CB82-4ADC-89A2-46AED1A2B90D}" dt="2022-12-12T22:54:22.632" v="1632" actId="20577"/>
          <ac:spMkLst>
            <pc:docMk/>
            <pc:sldMk cId="2370110780" sldId="268"/>
            <ac:spMk id="2" creationId="{00000000-0000-0000-0000-000000000000}"/>
          </ac:spMkLst>
        </pc:spChg>
        <pc:spChg chg="add del mod">
          <ac:chgData name="Caroline Haddad" userId="cd35253c5bcd48e0" providerId="Windows Live" clId="Web-{4D078810-CB82-4ADC-89A2-46AED1A2B90D}" dt="2022-12-12T22:54:32.554" v="1633" actId="20577"/>
          <ac:spMkLst>
            <pc:docMk/>
            <pc:sldMk cId="2370110780" sldId="268"/>
            <ac:spMk id="3" creationId="{00000000-0000-0000-0000-000000000000}"/>
          </ac:spMkLst>
        </pc:spChg>
        <pc:spChg chg="add del">
          <ac:chgData name="Caroline Haddad" userId="cd35253c5bcd48e0" providerId="Windows Live" clId="Web-{4D078810-CB82-4ADC-89A2-46AED1A2B90D}" dt="2022-12-12T20:59:22.561" v="1235"/>
          <ac:spMkLst>
            <pc:docMk/>
            <pc:sldMk cId="2370110780" sldId="268"/>
            <ac:spMk id="5" creationId="{7B9236F9-9940-4415-AD03-6937DD26037A}"/>
          </ac:spMkLst>
        </pc:spChg>
        <pc:picChg chg="add del">
          <ac:chgData name="Caroline Haddad" userId="cd35253c5bcd48e0" providerId="Windows Live" clId="Web-{4D078810-CB82-4ADC-89A2-46AED1A2B90D}" dt="2022-12-12T20:59:22.561" v="1235"/>
          <ac:picMkLst>
            <pc:docMk/>
            <pc:sldMk cId="2370110780" sldId="268"/>
            <ac:picMk id="4" creationId="{03625AD7-ECF0-43AB-8277-968F096B286A}"/>
          </ac:picMkLst>
        </pc:picChg>
        <pc:picChg chg="add mod ord">
          <ac:chgData name="Caroline Haddad" userId="cd35253c5bcd48e0" providerId="Windows Live" clId="Web-{4D078810-CB82-4ADC-89A2-46AED1A2B90D}" dt="2022-12-12T22:54:47.382" v="1634" actId="14100"/>
          <ac:picMkLst>
            <pc:docMk/>
            <pc:sldMk cId="2370110780" sldId="268"/>
            <ac:picMk id="4" creationId="{F80F8A10-6C4C-5E61-7D48-AE2DB7134610}"/>
          </ac:picMkLst>
        </pc:picChg>
        <pc:picChg chg="add mod">
          <ac:chgData name="Caroline Haddad" userId="cd35253c5bcd48e0" providerId="Windows Live" clId="Web-{4D078810-CB82-4ADC-89A2-46AED1A2B90D}" dt="2022-12-12T20:59:31.608" v="1237" actId="14100"/>
          <ac:picMkLst>
            <pc:docMk/>
            <pc:sldMk cId="2370110780" sldId="268"/>
            <ac:picMk id="6" creationId="{D9E88F12-3E6B-E7CE-417A-A96C9A5E9E5B}"/>
          </ac:picMkLst>
        </pc:picChg>
      </pc:sldChg>
      <pc:sldChg chg="addSp delSp modSp del ord">
        <pc:chgData name="Caroline Haddad" userId="cd35253c5bcd48e0" providerId="Windows Live" clId="Web-{4D078810-CB82-4ADC-89A2-46AED1A2B90D}" dt="2022-12-12T22:28:48.947" v="1400"/>
        <pc:sldMkLst>
          <pc:docMk/>
          <pc:sldMk cId="53472169" sldId="270"/>
        </pc:sldMkLst>
        <pc:spChg chg="mod">
          <ac:chgData name="Caroline Haddad" userId="cd35253c5bcd48e0" providerId="Windows Live" clId="Web-{4D078810-CB82-4ADC-89A2-46AED1A2B90D}" dt="2022-12-12T21:04:09.350" v="1254" actId="14100"/>
          <ac:spMkLst>
            <pc:docMk/>
            <pc:sldMk cId="53472169" sldId="270"/>
            <ac:spMk id="2" creationId="{00000000-0000-0000-0000-000000000000}"/>
          </ac:spMkLst>
        </pc:spChg>
        <pc:spChg chg="mod">
          <ac:chgData name="Caroline Haddad" userId="cd35253c5bcd48e0" providerId="Windows Live" clId="Web-{4D078810-CB82-4ADC-89A2-46AED1A2B90D}" dt="2022-12-12T16:20:03.120" v="90" actId="20577"/>
          <ac:spMkLst>
            <pc:docMk/>
            <pc:sldMk cId="53472169" sldId="270"/>
            <ac:spMk id="3" creationId="{00000000-0000-0000-0000-000000000000}"/>
          </ac:spMkLst>
        </pc:spChg>
        <pc:spChg chg="del">
          <ac:chgData name="Caroline Haddad" userId="cd35253c5bcd48e0" providerId="Windows Live" clId="Web-{4D078810-CB82-4ADC-89A2-46AED1A2B90D}" dt="2022-12-12T16:17:05.624" v="43"/>
          <ac:spMkLst>
            <pc:docMk/>
            <pc:sldMk cId="53472169" sldId="270"/>
            <ac:spMk id="10" creationId="{EC6DED2C-A825-4EFA-96CC-E85ABB1CBB20}"/>
          </ac:spMkLst>
        </pc:spChg>
        <pc:picChg chg="add">
          <ac:chgData name="Caroline Haddad" userId="cd35253c5bcd48e0" providerId="Windows Live" clId="Web-{4D078810-CB82-4ADC-89A2-46AED1A2B90D}" dt="2022-12-12T20:59:15.654" v="1234"/>
          <ac:picMkLst>
            <pc:docMk/>
            <pc:sldMk cId="53472169" sldId="270"/>
            <ac:picMk id="5" creationId="{12208D18-C799-B5E0-1466-4914896FCF54}"/>
          </ac:picMkLst>
        </pc:picChg>
        <pc:picChg chg="del">
          <ac:chgData name="Caroline Haddad" userId="cd35253c5bcd48e0" providerId="Windows Live" clId="Web-{4D078810-CB82-4ADC-89A2-46AED1A2B90D}" dt="2022-12-12T16:17:05.624" v="43"/>
          <ac:picMkLst>
            <pc:docMk/>
            <pc:sldMk cId="53472169" sldId="270"/>
            <ac:picMk id="9" creationId="{00BA4AE5-B0B5-4F67-87EE-10A409AB95AA}"/>
          </ac:picMkLst>
        </pc:picChg>
      </pc:sldChg>
      <pc:sldChg chg="modSp">
        <pc:chgData name="Caroline Haddad" userId="cd35253c5bcd48e0" providerId="Windows Live" clId="Web-{4D078810-CB82-4ADC-89A2-46AED1A2B90D}" dt="2022-12-12T23:29:30.519" v="1732" actId="20577"/>
        <pc:sldMkLst>
          <pc:docMk/>
          <pc:sldMk cId="1359138171" sldId="271"/>
        </pc:sldMkLst>
        <pc:spChg chg="mod">
          <ac:chgData name="Caroline Haddad" userId="cd35253c5bcd48e0" providerId="Windows Live" clId="Web-{4D078810-CB82-4ADC-89A2-46AED1A2B90D}" dt="2022-12-12T21:59:31.036" v="1315" actId="1076"/>
          <ac:spMkLst>
            <pc:docMk/>
            <pc:sldMk cId="1359138171" sldId="271"/>
            <ac:spMk id="2" creationId="{1BE185B2-917E-5EC8-8BA6-074278D0E4F4}"/>
          </ac:spMkLst>
        </pc:spChg>
        <pc:spChg chg="mod">
          <ac:chgData name="Caroline Haddad" userId="cd35253c5bcd48e0" providerId="Windows Live" clId="Web-{4D078810-CB82-4ADC-89A2-46AED1A2B90D}" dt="2022-12-12T23:29:30.519" v="1732" actId="20577"/>
          <ac:spMkLst>
            <pc:docMk/>
            <pc:sldMk cId="1359138171" sldId="271"/>
            <ac:spMk id="3" creationId="{4180D33E-FD66-E6E3-A4CB-3B5A3B954E2A}"/>
          </ac:spMkLst>
        </pc:spChg>
      </pc:sldChg>
      <pc:sldChg chg="addSp delSp modSp ord">
        <pc:chgData name="Caroline Haddad" userId="cd35253c5bcd48e0" providerId="Windows Live" clId="Web-{4D078810-CB82-4ADC-89A2-46AED1A2B90D}" dt="2022-12-12T23:29:03.003" v="1730" actId="20577"/>
        <pc:sldMkLst>
          <pc:docMk/>
          <pc:sldMk cId="103983418" sldId="272"/>
        </pc:sldMkLst>
        <pc:spChg chg="del mod">
          <ac:chgData name="Caroline Haddad" userId="cd35253c5bcd48e0" providerId="Windows Live" clId="Web-{4D078810-CB82-4ADC-89A2-46AED1A2B90D}" dt="2022-12-12T22:09:29.271" v="1374"/>
          <ac:spMkLst>
            <pc:docMk/>
            <pc:sldMk cId="103983418" sldId="272"/>
            <ac:spMk id="2" creationId="{48B850DA-1124-2B91-4A04-5C789BF4A903}"/>
          </ac:spMkLst>
        </pc:spChg>
        <pc:spChg chg="mod">
          <ac:chgData name="Caroline Haddad" userId="cd35253c5bcd48e0" providerId="Windows Live" clId="Web-{4D078810-CB82-4ADC-89A2-46AED1A2B90D}" dt="2022-12-12T23:29:03.003" v="1730" actId="20577"/>
          <ac:spMkLst>
            <pc:docMk/>
            <pc:sldMk cId="103983418" sldId="272"/>
            <ac:spMk id="3" creationId="{D12AB127-3FB3-C428-CA3B-6226C37CA526}"/>
          </ac:spMkLst>
        </pc:spChg>
        <pc:spChg chg="add del mod">
          <ac:chgData name="Caroline Haddad" userId="cd35253c5bcd48e0" providerId="Windows Live" clId="Web-{4D078810-CB82-4ADC-89A2-46AED1A2B90D}" dt="2022-12-12T22:10:00.522" v="1375"/>
          <ac:spMkLst>
            <pc:docMk/>
            <pc:sldMk cId="103983418" sldId="272"/>
            <ac:spMk id="5" creationId="{92AA719B-E93C-EFAA-38C1-05A300036D91}"/>
          </ac:spMkLst>
        </pc:spChg>
      </pc:sldChg>
      <pc:sldChg chg="delSp modSp mod ord modClrScheme chgLayout">
        <pc:chgData name="Caroline Haddad" userId="cd35253c5bcd48e0" providerId="Windows Live" clId="Web-{4D078810-CB82-4ADC-89A2-46AED1A2B90D}" dt="2022-12-12T23:38:39.363" v="1740" actId="20577"/>
        <pc:sldMkLst>
          <pc:docMk/>
          <pc:sldMk cId="1651106531" sldId="273"/>
        </pc:sldMkLst>
        <pc:spChg chg="mod ord">
          <ac:chgData name="Caroline Haddad" userId="cd35253c5bcd48e0" providerId="Windows Live" clId="Web-{4D078810-CB82-4ADC-89A2-46AED1A2B90D}" dt="2022-12-12T23:38:26.644" v="1738" actId="1076"/>
          <ac:spMkLst>
            <pc:docMk/>
            <pc:sldMk cId="1651106531" sldId="273"/>
            <ac:spMk id="2" creationId="{76DB9A51-0E4D-EDA2-6519-97B4FE8E3848}"/>
          </ac:spMkLst>
        </pc:spChg>
        <pc:spChg chg="mod ord">
          <ac:chgData name="Caroline Haddad" userId="cd35253c5bcd48e0" providerId="Windows Live" clId="Web-{4D078810-CB82-4ADC-89A2-46AED1A2B90D}" dt="2022-12-12T23:38:39.363" v="1740" actId="20577"/>
          <ac:spMkLst>
            <pc:docMk/>
            <pc:sldMk cId="1651106531" sldId="273"/>
            <ac:spMk id="3" creationId="{E7021CA7-72C0-E75E-D1E8-80729FDE3548}"/>
          </ac:spMkLst>
        </pc:spChg>
        <pc:spChg chg="del">
          <ac:chgData name="Caroline Haddad" userId="cd35253c5bcd48e0" providerId="Windows Live" clId="Web-{4D078810-CB82-4ADC-89A2-46AED1A2B90D}" dt="2022-12-12T18:07:13.836" v="253"/>
          <ac:spMkLst>
            <pc:docMk/>
            <pc:sldMk cId="1651106531" sldId="273"/>
            <ac:spMk id="4" creationId="{FF7C5AC7-CCF4-8A19-9863-67D95B7D6143}"/>
          </ac:spMkLst>
        </pc:spChg>
      </pc:sldChg>
      <pc:sldChg chg="addSp delSp modSp new">
        <pc:chgData name="Caroline Haddad" userId="cd35253c5bcd48e0" providerId="Windows Live" clId="Web-{4D078810-CB82-4ADC-89A2-46AED1A2B90D}" dt="2022-12-12T23:25:47.388" v="1699" actId="1076"/>
        <pc:sldMkLst>
          <pc:docMk/>
          <pc:sldMk cId="3485362420" sldId="274"/>
        </pc:sldMkLst>
        <pc:spChg chg="mod">
          <ac:chgData name="Caroline Haddad" userId="cd35253c5bcd48e0" providerId="Windows Live" clId="Web-{4D078810-CB82-4ADC-89A2-46AED1A2B90D}" dt="2022-12-12T18:48:14.170" v="484" actId="1076"/>
          <ac:spMkLst>
            <pc:docMk/>
            <pc:sldMk cId="3485362420" sldId="274"/>
            <ac:spMk id="2" creationId="{070EBE7C-7AAE-437C-6836-917867078BCA}"/>
          </ac:spMkLst>
        </pc:spChg>
        <pc:spChg chg="mod">
          <ac:chgData name="Caroline Haddad" userId="cd35253c5bcd48e0" providerId="Windows Live" clId="Web-{4D078810-CB82-4ADC-89A2-46AED1A2B90D}" dt="2022-12-12T23:25:47.388" v="1699" actId="1076"/>
          <ac:spMkLst>
            <pc:docMk/>
            <pc:sldMk cId="3485362420" sldId="274"/>
            <ac:spMk id="3" creationId="{FF073BE0-6F4E-04CA-35BD-9EE43691D4D8}"/>
          </ac:spMkLst>
        </pc:spChg>
        <pc:spChg chg="add del mod">
          <ac:chgData name="Caroline Haddad" userId="cd35253c5bcd48e0" providerId="Windows Live" clId="Web-{4D078810-CB82-4ADC-89A2-46AED1A2B90D}" dt="2022-12-12T23:25:40.841" v="1698"/>
          <ac:spMkLst>
            <pc:docMk/>
            <pc:sldMk cId="3485362420" sldId="274"/>
            <ac:spMk id="7" creationId="{C91A85F2-582A-6670-42A1-283BE63B3FE6}"/>
          </ac:spMkLst>
        </pc:spChg>
        <pc:picChg chg="add del mod">
          <ac:chgData name="Caroline Haddad" userId="cd35253c5bcd48e0" providerId="Windows Live" clId="Web-{4D078810-CB82-4ADC-89A2-46AED1A2B90D}" dt="2022-12-12T23:24:37.323" v="1690"/>
          <ac:picMkLst>
            <pc:docMk/>
            <pc:sldMk cId="3485362420" sldId="274"/>
            <ac:picMk id="5" creationId="{A70A9E73-EB97-DB42-10FB-1EBAB83CE391}"/>
          </ac:picMkLst>
        </pc:picChg>
        <pc:picChg chg="add del mod">
          <ac:chgData name="Caroline Haddad" userId="cd35253c5bcd48e0" providerId="Windows Live" clId="Web-{4D078810-CB82-4ADC-89A2-46AED1A2B90D}" dt="2022-12-12T21:20:01.611" v="1272"/>
          <ac:picMkLst>
            <pc:docMk/>
            <pc:sldMk cId="3485362420" sldId="274"/>
            <ac:picMk id="6" creationId="{00868A75-2792-3DD3-06AE-6EBE1E87A0FA}"/>
          </ac:picMkLst>
        </pc:picChg>
      </pc:sldChg>
      <pc:sldChg chg="addSp modSp new">
        <pc:chgData name="Caroline Haddad" userId="cd35253c5bcd48e0" providerId="Windows Live" clId="Web-{4D078810-CB82-4ADC-89A2-46AED1A2B90D}" dt="2022-12-12T21:19:54.282" v="1271"/>
        <pc:sldMkLst>
          <pc:docMk/>
          <pc:sldMk cId="4163819836" sldId="275"/>
        </pc:sldMkLst>
        <pc:spChg chg="mod">
          <ac:chgData name="Caroline Haddad" userId="cd35253c5bcd48e0" providerId="Windows Live" clId="Web-{4D078810-CB82-4ADC-89A2-46AED1A2B90D}" dt="2022-12-12T20:35:44.256" v="1220" actId="1076"/>
          <ac:spMkLst>
            <pc:docMk/>
            <pc:sldMk cId="4163819836" sldId="275"/>
            <ac:spMk id="2" creationId="{C1F0366F-002F-0983-2CF9-829F468CD693}"/>
          </ac:spMkLst>
        </pc:spChg>
        <pc:picChg chg="add">
          <ac:chgData name="Caroline Haddad" userId="cd35253c5bcd48e0" providerId="Windows Live" clId="Web-{4D078810-CB82-4ADC-89A2-46AED1A2B90D}" dt="2022-12-12T21:19:54.282" v="1271"/>
          <ac:picMkLst>
            <pc:docMk/>
            <pc:sldMk cId="4163819836" sldId="275"/>
            <ac:picMk id="5" creationId="{4514884C-10A9-EAF2-BF19-F0FF03051061}"/>
          </ac:picMkLst>
        </pc:picChg>
      </pc:sldChg>
      <pc:sldChg chg="addSp delSp modSp new mod modClrScheme chgLayout">
        <pc:chgData name="Caroline Haddad" userId="cd35253c5bcd48e0" providerId="Windows Live" clId="Web-{4D078810-CB82-4ADC-89A2-46AED1A2B90D}" dt="2022-12-12T18:56:10.777" v="539" actId="14100"/>
        <pc:sldMkLst>
          <pc:docMk/>
          <pc:sldMk cId="2963908382" sldId="276"/>
        </pc:sldMkLst>
        <pc:spChg chg="del">
          <ac:chgData name="Caroline Haddad" userId="cd35253c5bcd48e0" providerId="Windows Live" clId="Web-{4D078810-CB82-4ADC-89A2-46AED1A2B90D}" dt="2022-12-12T18:11:36.765" v="274"/>
          <ac:spMkLst>
            <pc:docMk/>
            <pc:sldMk cId="2963908382" sldId="276"/>
            <ac:spMk id="2" creationId="{83EB350F-FEFD-4431-A6FD-6F667F582013}"/>
          </ac:spMkLst>
        </pc:spChg>
        <pc:spChg chg="del mod ord">
          <ac:chgData name="Caroline Haddad" userId="cd35253c5bcd48e0" providerId="Windows Live" clId="Web-{4D078810-CB82-4ADC-89A2-46AED1A2B90D}" dt="2022-12-12T18:12:23.313" v="286"/>
          <ac:spMkLst>
            <pc:docMk/>
            <pc:sldMk cId="2963908382" sldId="276"/>
            <ac:spMk id="3" creationId="{0D341002-0087-2F01-893E-674124840CF2}"/>
          </ac:spMkLst>
        </pc:spChg>
        <pc:spChg chg="add del mod">
          <ac:chgData name="Caroline Haddad" userId="cd35253c5bcd48e0" providerId="Windows Live" clId="Web-{4D078810-CB82-4ADC-89A2-46AED1A2B90D}" dt="2022-12-12T18:34:00.771" v="364"/>
          <ac:spMkLst>
            <pc:docMk/>
            <pc:sldMk cId="2963908382" sldId="276"/>
            <ac:spMk id="4" creationId="{8BE5EC2A-CBBD-1AEC-657D-DF5CD44D93DF}"/>
          </ac:spMkLst>
        </pc:spChg>
        <pc:spChg chg="add mod">
          <ac:chgData name="Caroline Haddad" userId="cd35253c5bcd48e0" providerId="Windows Live" clId="Web-{4D078810-CB82-4ADC-89A2-46AED1A2B90D}" dt="2022-12-12T18:56:10.777" v="539" actId="14100"/>
          <ac:spMkLst>
            <pc:docMk/>
            <pc:sldMk cId="2963908382" sldId="276"/>
            <ac:spMk id="6" creationId="{CD24FE9C-B3A1-81B3-AB88-DB1C5BBB0B19}"/>
          </ac:spMkLst>
        </pc:spChg>
        <pc:picChg chg="add mod">
          <ac:chgData name="Caroline Haddad" userId="cd35253c5bcd48e0" providerId="Windows Live" clId="Web-{4D078810-CB82-4ADC-89A2-46AED1A2B90D}" dt="2022-12-12T18:55:45.558" v="534" actId="14100"/>
          <ac:picMkLst>
            <pc:docMk/>
            <pc:sldMk cId="2963908382" sldId="276"/>
            <ac:picMk id="5" creationId="{946A058F-8F8E-35A0-8C41-C439612576DA}"/>
          </ac:picMkLst>
        </pc:picChg>
      </pc:sldChg>
      <pc:sldChg chg="addSp delSp modSp new">
        <pc:chgData name="Caroline Haddad" userId="cd35253c5bcd48e0" providerId="Windows Live" clId="Web-{4D078810-CB82-4ADC-89A2-46AED1A2B90D}" dt="2022-12-12T21:19:45.688" v="1270"/>
        <pc:sldMkLst>
          <pc:docMk/>
          <pc:sldMk cId="970823558" sldId="277"/>
        </pc:sldMkLst>
        <pc:spChg chg="mod">
          <ac:chgData name="Caroline Haddad" userId="cd35253c5bcd48e0" providerId="Windows Live" clId="Web-{4D078810-CB82-4ADC-89A2-46AED1A2B90D}" dt="2022-12-12T19:37:46.987" v="938" actId="20577"/>
          <ac:spMkLst>
            <pc:docMk/>
            <pc:sldMk cId="970823558" sldId="277"/>
            <ac:spMk id="2" creationId="{F16D5D3F-01E2-DC3E-DB03-B5746A8697C8}"/>
          </ac:spMkLst>
        </pc:spChg>
        <pc:spChg chg="mod">
          <ac:chgData name="Caroline Haddad" userId="cd35253c5bcd48e0" providerId="Windows Live" clId="Web-{4D078810-CB82-4ADC-89A2-46AED1A2B90D}" dt="2022-12-12T19:58:43.819" v="1088" actId="20577"/>
          <ac:spMkLst>
            <pc:docMk/>
            <pc:sldMk cId="970823558" sldId="277"/>
            <ac:spMk id="3" creationId="{BA3FEADE-889B-C9B9-7041-350DB7E229D7}"/>
          </ac:spMkLst>
        </pc:spChg>
        <pc:picChg chg="add del mod">
          <ac:chgData name="Caroline Haddad" userId="cd35253c5bcd48e0" providerId="Windows Live" clId="Web-{4D078810-CB82-4ADC-89A2-46AED1A2B90D}" dt="2022-12-12T21:16:04.151" v="1257"/>
          <ac:picMkLst>
            <pc:docMk/>
            <pc:sldMk cId="970823558" sldId="277"/>
            <ac:picMk id="4" creationId="{570A34AD-BA70-7BF4-A065-83107FBAF3AC}"/>
          </ac:picMkLst>
        </pc:picChg>
        <pc:picChg chg="add del mod">
          <ac:chgData name="Caroline Haddad" userId="cd35253c5bcd48e0" providerId="Windows Live" clId="Web-{4D078810-CB82-4ADC-89A2-46AED1A2B90D}" dt="2022-12-12T21:16:57.949" v="1259"/>
          <ac:picMkLst>
            <pc:docMk/>
            <pc:sldMk cId="970823558" sldId="277"/>
            <ac:picMk id="5" creationId="{E47ED696-FF90-DDC6-708D-5F12C7A21316}"/>
          </ac:picMkLst>
        </pc:picChg>
        <pc:picChg chg="add del mod">
          <ac:chgData name="Caroline Haddad" userId="cd35253c5bcd48e0" providerId="Windows Live" clId="Web-{4D078810-CB82-4ADC-89A2-46AED1A2B90D}" dt="2022-12-12T21:19:45.688" v="1270"/>
          <ac:picMkLst>
            <pc:docMk/>
            <pc:sldMk cId="970823558" sldId="277"/>
            <ac:picMk id="6" creationId="{7BE9A2C2-A8AF-CDDD-B61A-DE8E60E7703D}"/>
          </ac:picMkLst>
        </pc:picChg>
      </pc:sldChg>
      <pc:sldChg chg="new del">
        <pc:chgData name="Caroline Haddad" userId="cd35253c5bcd48e0" providerId="Windows Live" clId="Web-{4D078810-CB82-4ADC-89A2-46AED1A2B90D}" dt="2022-12-12T18:31:01.423" v="344"/>
        <pc:sldMkLst>
          <pc:docMk/>
          <pc:sldMk cId="1369980311" sldId="277"/>
        </pc:sldMkLst>
      </pc:sldChg>
      <pc:sldChg chg="modSp new">
        <pc:chgData name="Caroline Haddad" userId="cd35253c5bcd48e0" providerId="Windows Live" clId="Web-{4D078810-CB82-4ADC-89A2-46AED1A2B90D}" dt="2022-12-12T23:24:29.073" v="1689" actId="20577"/>
        <pc:sldMkLst>
          <pc:docMk/>
          <pc:sldMk cId="3367683634" sldId="278"/>
        </pc:sldMkLst>
        <pc:spChg chg="mod">
          <ac:chgData name="Caroline Haddad" userId="cd35253c5bcd48e0" providerId="Windows Live" clId="Web-{4D078810-CB82-4ADC-89A2-46AED1A2B90D}" dt="2022-12-12T19:52:16.293" v="1037" actId="20577"/>
          <ac:spMkLst>
            <pc:docMk/>
            <pc:sldMk cId="3367683634" sldId="278"/>
            <ac:spMk id="2" creationId="{D61E1A15-5E8E-2F35-DCF2-C259123CC2A7}"/>
          </ac:spMkLst>
        </pc:spChg>
        <pc:spChg chg="mod">
          <ac:chgData name="Caroline Haddad" userId="cd35253c5bcd48e0" providerId="Windows Live" clId="Web-{4D078810-CB82-4ADC-89A2-46AED1A2B90D}" dt="2022-12-12T23:24:29.073" v="1689" actId="20577"/>
          <ac:spMkLst>
            <pc:docMk/>
            <pc:sldMk cId="3367683634" sldId="278"/>
            <ac:spMk id="3" creationId="{85679D17-BE49-0507-7203-8698B9F4C975}"/>
          </ac:spMkLst>
        </pc:spChg>
      </pc:sldChg>
      <pc:sldChg chg="modSp new">
        <pc:chgData name="Caroline Haddad" userId="cd35253c5bcd48e0" providerId="Windows Live" clId="Web-{4D078810-CB82-4ADC-89A2-46AED1A2B90D}" dt="2022-12-12T21:55:25.654" v="1313" actId="14100"/>
        <pc:sldMkLst>
          <pc:docMk/>
          <pc:sldMk cId="1222777654" sldId="279"/>
        </pc:sldMkLst>
        <pc:spChg chg="mod">
          <ac:chgData name="Caroline Haddad" userId="cd35253c5bcd48e0" providerId="Windows Live" clId="Web-{4D078810-CB82-4ADC-89A2-46AED1A2B90D}" dt="2022-12-12T20:21:20.966" v="1201" actId="14100"/>
          <ac:spMkLst>
            <pc:docMk/>
            <pc:sldMk cId="1222777654" sldId="279"/>
            <ac:spMk id="2" creationId="{DAB10A7F-7273-409C-E2B6-E5D878B9BC92}"/>
          </ac:spMkLst>
        </pc:spChg>
        <pc:spChg chg="mod">
          <ac:chgData name="Caroline Haddad" userId="cd35253c5bcd48e0" providerId="Windows Live" clId="Web-{4D078810-CB82-4ADC-89A2-46AED1A2B90D}" dt="2022-12-12T21:55:25.654" v="1313" actId="14100"/>
          <ac:spMkLst>
            <pc:docMk/>
            <pc:sldMk cId="1222777654" sldId="279"/>
            <ac:spMk id="3" creationId="{2661075F-3854-3FE7-9807-42666926FFBC}"/>
          </ac:spMkLst>
        </pc:spChg>
      </pc:sldChg>
      <pc:sldChg chg="addSp delSp modSp new mod ord modClrScheme chgLayout">
        <pc:chgData name="Caroline Haddad" userId="cd35253c5bcd48e0" providerId="Windows Live" clId="Web-{4D078810-CB82-4ADC-89A2-46AED1A2B90D}" dt="2022-12-12T21:41:35.381" v="1308"/>
        <pc:sldMkLst>
          <pc:docMk/>
          <pc:sldMk cId="999049851" sldId="280"/>
        </pc:sldMkLst>
        <pc:spChg chg="del">
          <ac:chgData name="Caroline Haddad" userId="cd35253c5bcd48e0" providerId="Windows Live" clId="Web-{4D078810-CB82-4ADC-89A2-46AED1A2B90D}" dt="2022-12-12T21:39:55.925" v="1298"/>
          <ac:spMkLst>
            <pc:docMk/>
            <pc:sldMk cId="999049851" sldId="280"/>
            <ac:spMk id="2" creationId="{D19CA835-8F87-20AA-A024-7017F640655F}"/>
          </ac:spMkLst>
        </pc:spChg>
        <pc:picChg chg="add mod">
          <ac:chgData name="Caroline Haddad" userId="cd35253c5bcd48e0" providerId="Windows Live" clId="Web-{4D078810-CB82-4ADC-89A2-46AED1A2B90D}" dt="2022-12-12T21:40:27.082" v="1304" actId="14100"/>
          <ac:picMkLst>
            <pc:docMk/>
            <pc:sldMk cId="999049851" sldId="280"/>
            <ac:picMk id="3" creationId="{21C4C570-C3C2-15C3-A5E9-BC6FE6F46E9C}"/>
          </ac:picMkLst>
        </pc:picChg>
      </pc:sldChg>
      <pc:sldChg chg="modSp new">
        <pc:chgData name="Caroline Haddad" userId="cd35253c5bcd48e0" providerId="Windows Live" clId="Web-{4D078810-CB82-4ADC-89A2-46AED1A2B90D}" dt="2022-12-12T23:28:10.626" v="1727" actId="14100"/>
        <pc:sldMkLst>
          <pc:docMk/>
          <pc:sldMk cId="3335102958" sldId="281"/>
        </pc:sldMkLst>
        <pc:spChg chg="mod">
          <ac:chgData name="Caroline Haddad" userId="cd35253c5bcd48e0" providerId="Windows Live" clId="Web-{4D078810-CB82-4ADC-89A2-46AED1A2B90D}" dt="2022-12-12T22:03:20.386" v="1341" actId="20577"/>
          <ac:spMkLst>
            <pc:docMk/>
            <pc:sldMk cId="3335102958" sldId="281"/>
            <ac:spMk id="2" creationId="{AF15C99C-E53E-29A8-B0B8-D1A4C7FE7A49}"/>
          </ac:spMkLst>
        </pc:spChg>
        <pc:spChg chg="mod">
          <ac:chgData name="Caroline Haddad" userId="cd35253c5bcd48e0" providerId="Windows Live" clId="Web-{4D078810-CB82-4ADC-89A2-46AED1A2B90D}" dt="2022-12-12T23:28:10.626" v="1727" actId="14100"/>
          <ac:spMkLst>
            <pc:docMk/>
            <pc:sldMk cId="3335102958" sldId="281"/>
            <ac:spMk id="3" creationId="{41923365-A1A6-6FCC-6D7D-B482AA9FAFB0}"/>
          </ac:spMkLst>
        </pc:spChg>
      </pc:sldChg>
      <pc:sldChg chg="delSp modSp new">
        <pc:chgData name="Caroline Haddad" userId="cd35253c5bcd48e0" providerId="Windows Live" clId="Web-{4D078810-CB82-4ADC-89A2-46AED1A2B90D}" dt="2022-12-12T22:47:32.229" v="1624" actId="20577"/>
        <pc:sldMkLst>
          <pc:docMk/>
          <pc:sldMk cId="1370075756" sldId="282"/>
        </pc:sldMkLst>
        <pc:spChg chg="del">
          <ac:chgData name="Caroline Haddad" userId="cd35253c5bcd48e0" providerId="Windows Live" clId="Web-{4D078810-CB82-4ADC-89A2-46AED1A2B90D}" dt="2022-12-12T22:27:39.023" v="1393"/>
          <ac:spMkLst>
            <pc:docMk/>
            <pc:sldMk cId="1370075756" sldId="282"/>
            <ac:spMk id="2" creationId="{C4BDF3F6-D1C3-4E4B-69CD-5869D620ECA4}"/>
          </ac:spMkLst>
        </pc:spChg>
        <pc:spChg chg="mod">
          <ac:chgData name="Caroline Haddad" userId="cd35253c5bcd48e0" providerId="Windows Live" clId="Web-{4D078810-CB82-4ADC-89A2-46AED1A2B90D}" dt="2022-12-12T22:47:32.229" v="1624" actId="20577"/>
          <ac:spMkLst>
            <pc:docMk/>
            <pc:sldMk cId="1370075756" sldId="282"/>
            <ac:spMk id="3" creationId="{57428404-4808-03A1-0BCF-5F6961EB2491}"/>
          </ac:spMkLst>
        </pc:spChg>
      </pc:sldChg>
      <pc:sldChg chg="modSp new">
        <pc:chgData name="Caroline Haddad" userId="cd35253c5bcd48e0" providerId="Windows Live" clId="Web-{4D078810-CB82-4ADC-89A2-46AED1A2B90D}" dt="2022-12-12T23:28:26.861" v="1728" actId="20577"/>
        <pc:sldMkLst>
          <pc:docMk/>
          <pc:sldMk cId="3246860653" sldId="283"/>
        </pc:sldMkLst>
        <pc:spChg chg="mod">
          <ac:chgData name="Caroline Haddad" userId="cd35253c5bcd48e0" providerId="Windows Live" clId="Web-{4D078810-CB82-4ADC-89A2-46AED1A2B90D}" dt="2022-12-12T22:55:29.884" v="1636" actId="20577"/>
          <ac:spMkLst>
            <pc:docMk/>
            <pc:sldMk cId="3246860653" sldId="283"/>
            <ac:spMk id="2" creationId="{AA4380B1-FB31-1641-2FE3-81FC1C12A0E2}"/>
          </ac:spMkLst>
        </pc:spChg>
        <pc:spChg chg="mod">
          <ac:chgData name="Caroline Haddad" userId="cd35253c5bcd48e0" providerId="Windows Live" clId="Web-{4D078810-CB82-4ADC-89A2-46AED1A2B90D}" dt="2022-12-12T23:28:26.861" v="1728" actId="20577"/>
          <ac:spMkLst>
            <pc:docMk/>
            <pc:sldMk cId="3246860653" sldId="283"/>
            <ac:spMk id="3" creationId="{C310E063-433A-BA71-E136-0826C946EFA2}"/>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1" Type="http://schemas.openxmlformats.org/officeDocument/2006/relationships/hyperlink" Target="https://news.stanford.edu/2022/01/03/know-gen-z/"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1" Type="http://schemas.openxmlformats.org/officeDocument/2006/relationships/hyperlink" Target="https://news.stanford.edu/2022/01/03/know-gen-z/"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544271-2C72-42E1-9364-333DBE07D7DE}"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BD400D5-ACB0-4ACE-9273-15DE4FEDA90E}">
      <dgm:prSet/>
      <dgm:spPr/>
      <dgm:t>
        <a:bodyPr/>
        <a:lstStyle/>
        <a:p>
          <a:pPr>
            <a:lnSpc>
              <a:spcPct val="100000"/>
            </a:lnSpc>
          </a:pPr>
          <a:r>
            <a:rPr lang="en-US"/>
            <a:t>Designed by CAST  (Center for Applied Special Technology) - nonprofit education research and development organization in Boston</a:t>
          </a:r>
        </a:p>
      </dgm:t>
    </dgm:pt>
    <dgm:pt modelId="{BA1D6013-E948-4F95-BF6C-E387E2B7844D}" type="parTrans" cxnId="{33B6D95D-439F-4394-9547-4303F08096D3}">
      <dgm:prSet/>
      <dgm:spPr/>
      <dgm:t>
        <a:bodyPr/>
        <a:lstStyle/>
        <a:p>
          <a:endParaRPr lang="en-US"/>
        </a:p>
      </dgm:t>
    </dgm:pt>
    <dgm:pt modelId="{02DE7050-9E9F-4496-BD42-2765F2D3FA6D}" type="sibTrans" cxnId="{33B6D95D-439F-4394-9547-4303F08096D3}">
      <dgm:prSet/>
      <dgm:spPr/>
      <dgm:t>
        <a:bodyPr/>
        <a:lstStyle/>
        <a:p>
          <a:endParaRPr lang="en-US"/>
        </a:p>
      </dgm:t>
    </dgm:pt>
    <dgm:pt modelId="{A6323BB5-EA0A-481C-9F43-113D29D701BE}">
      <dgm:prSet/>
      <dgm:spPr/>
      <dgm:t>
        <a:bodyPr/>
        <a:lstStyle/>
        <a:p>
          <a:pPr>
            <a:lnSpc>
              <a:spcPct val="100000"/>
            </a:lnSpc>
          </a:pPr>
          <a:r>
            <a:rPr lang="en-US" b="1" i="1"/>
            <a:t>UDL is an Educational framework</a:t>
          </a:r>
          <a:endParaRPr lang="en-US"/>
        </a:p>
      </dgm:t>
    </dgm:pt>
    <dgm:pt modelId="{28B7F96B-15BC-4B38-A479-CC3334E0D449}" type="parTrans" cxnId="{012A70DF-A8F5-487A-91E3-2A22B99FD99A}">
      <dgm:prSet/>
      <dgm:spPr/>
      <dgm:t>
        <a:bodyPr/>
        <a:lstStyle/>
        <a:p>
          <a:endParaRPr lang="en-US"/>
        </a:p>
      </dgm:t>
    </dgm:pt>
    <dgm:pt modelId="{D649CDF8-9FEB-4BDC-9122-B4FD2B7302FF}" type="sibTrans" cxnId="{012A70DF-A8F5-487A-91E3-2A22B99FD99A}">
      <dgm:prSet/>
      <dgm:spPr/>
      <dgm:t>
        <a:bodyPr/>
        <a:lstStyle/>
        <a:p>
          <a:endParaRPr lang="en-US"/>
        </a:p>
      </dgm:t>
    </dgm:pt>
    <dgm:pt modelId="{341DD95B-B522-40D4-80AD-82E9E61A0706}">
      <dgm:prSet/>
      <dgm:spPr/>
      <dgm:t>
        <a:bodyPr/>
        <a:lstStyle/>
        <a:p>
          <a:pPr>
            <a:lnSpc>
              <a:spcPct val="100000"/>
            </a:lnSpc>
          </a:pPr>
          <a:r>
            <a:rPr lang="en-US" b="1" i="1"/>
            <a:t>"goal is to help educators develop a learning environment that reduces student barriers and motivates them to succeed"</a:t>
          </a:r>
          <a:endParaRPr lang="en-US"/>
        </a:p>
      </dgm:t>
    </dgm:pt>
    <dgm:pt modelId="{F2FE27B7-5DC5-41E0-B49F-0DD02E64C937}" type="parTrans" cxnId="{C9A70665-0C59-4F35-BF0C-3E7EF4A0E707}">
      <dgm:prSet/>
      <dgm:spPr/>
      <dgm:t>
        <a:bodyPr/>
        <a:lstStyle/>
        <a:p>
          <a:endParaRPr lang="en-US"/>
        </a:p>
      </dgm:t>
    </dgm:pt>
    <dgm:pt modelId="{D68FE038-0AB8-46EE-9252-85554C3C4022}" type="sibTrans" cxnId="{C9A70665-0C59-4F35-BF0C-3E7EF4A0E707}">
      <dgm:prSet/>
      <dgm:spPr/>
      <dgm:t>
        <a:bodyPr/>
        <a:lstStyle/>
        <a:p>
          <a:endParaRPr lang="en-US"/>
        </a:p>
      </dgm:t>
    </dgm:pt>
    <dgm:pt modelId="{820ADD41-F5EC-4368-A465-5EC5A655FE23}">
      <dgm:prSet/>
      <dgm:spPr/>
      <dgm:t>
        <a:bodyPr/>
        <a:lstStyle/>
        <a:p>
          <a:pPr>
            <a:lnSpc>
              <a:spcPct val="100000"/>
            </a:lnSpc>
          </a:pPr>
          <a:r>
            <a:rPr lang="en-US" b="1" i="1"/>
            <a:t>"to create learners who are purposeful &amp; motivated, resourceful &amp; knowledgeable, and strategic &amp; goal oriented, in other words, expert learners" </a:t>
          </a:r>
          <a:endParaRPr lang="en-US"/>
        </a:p>
      </dgm:t>
    </dgm:pt>
    <dgm:pt modelId="{7814A21A-A569-4BE3-AD35-9046BC18E72E}" type="parTrans" cxnId="{DAC8DCD7-9251-4739-98AD-616C833FBB5E}">
      <dgm:prSet/>
      <dgm:spPr/>
      <dgm:t>
        <a:bodyPr/>
        <a:lstStyle/>
        <a:p>
          <a:endParaRPr lang="en-US"/>
        </a:p>
      </dgm:t>
    </dgm:pt>
    <dgm:pt modelId="{86765435-5046-4EC8-ADCB-4428BB4B2E1A}" type="sibTrans" cxnId="{DAC8DCD7-9251-4739-98AD-616C833FBB5E}">
      <dgm:prSet/>
      <dgm:spPr/>
      <dgm:t>
        <a:bodyPr/>
        <a:lstStyle/>
        <a:p>
          <a:endParaRPr lang="en-US"/>
        </a:p>
      </dgm:t>
    </dgm:pt>
    <dgm:pt modelId="{F25C0862-BC49-4509-832E-EC92FC5C05C4}" type="pres">
      <dgm:prSet presAssocID="{B5544271-2C72-42E1-9364-333DBE07D7DE}" presName="root" presStyleCnt="0">
        <dgm:presLayoutVars>
          <dgm:dir/>
          <dgm:resizeHandles val="exact"/>
        </dgm:presLayoutVars>
      </dgm:prSet>
      <dgm:spPr/>
    </dgm:pt>
    <dgm:pt modelId="{00171AFC-FB00-48D3-AF4D-94E9587D88EF}" type="pres">
      <dgm:prSet presAssocID="{6BD400D5-ACB0-4ACE-9273-15DE4FEDA90E}" presName="compNode" presStyleCnt="0"/>
      <dgm:spPr/>
    </dgm:pt>
    <dgm:pt modelId="{5D6D02AE-11A0-4A7F-A859-50E0CB1817C6}" type="pres">
      <dgm:prSet presAssocID="{6BD400D5-ACB0-4ACE-9273-15DE4FEDA90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hoolhouse"/>
        </a:ext>
      </dgm:extLst>
    </dgm:pt>
    <dgm:pt modelId="{4BE1FE0B-05E3-4B83-8BA3-5399FB4B4878}" type="pres">
      <dgm:prSet presAssocID="{6BD400D5-ACB0-4ACE-9273-15DE4FEDA90E}" presName="spaceRect" presStyleCnt="0"/>
      <dgm:spPr/>
    </dgm:pt>
    <dgm:pt modelId="{847CE022-0D09-4843-8C97-8F7F7357D866}" type="pres">
      <dgm:prSet presAssocID="{6BD400D5-ACB0-4ACE-9273-15DE4FEDA90E}" presName="textRect" presStyleLbl="revTx" presStyleIdx="0" presStyleCnt="4">
        <dgm:presLayoutVars>
          <dgm:chMax val="1"/>
          <dgm:chPref val="1"/>
        </dgm:presLayoutVars>
      </dgm:prSet>
      <dgm:spPr/>
    </dgm:pt>
    <dgm:pt modelId="{924F6733-43A6-46C0-8B71-A21F08CD96E1}" type="pres">
      <dgm:prSet presAssocID="{02DE7050-9E9F-4496-BD42-2765F2D3FA6D}" presName="sibTrans" presStyleCnt="0"/>
      <dgm:spPr/>
    </dgm:pt>
    <dgm:pt modelId="{867F7D95-B317-4675-A1EA-0B1FB33656F9}" type="pres">
      <dgm:prSet presAssocID="{A6323BB5-EA0A-481C-9F43-113D29D701BE}" presName="compNode" presStyleCnt="0"/>
      <dgm:spPr/>
    </dgm:pt>
    <dgm:pt modelId="{278D9F7D-37E6-42D9-BA91-204E00F1B7A3}" type="pres">
      <dgm:prSet presAssocID="{A6323BB5-EA0A-481C-9F43-113D29D701B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A524A88C-5753-4C28-B0C6-5E2965172518}" type="pres">
      <dgm:prSet presAssocID="{A6323BB5-EA0A-481C-9F43-113D29D701BE}" presName="spaceRect" presStyleCnt="0"/>
      <dgm:spPr/>
    </dgm:pt>
    <dgm:pt modelId="{8F826F83-FAF9-46F7-B245-D64E6DA05C13}" type="pres">
      <dgm:prSet presAssocID="{A6323BB5-EA0A-481C-9F43-113D29D701BE}" presName="textRect" presStyleLbl="revTx" presStyleIdx="1" presStyleCnt="4">
        <dgm:presLayoutVars>
          <dgm:chMax val="1"/>
          <dgm:chPref val="1"/>
        </dgm:presLayoutVars>
      </dgm:prSet>
      <dgm:spPr/>
    </dgm:pt>
    <dgm:pt modelId="{58EA01D2-A0F5-4F87-B31D-F6D710A208DD}" type="pres">
      <dgm:prSet presAssocID="{D649CDF8-9FEB-4BDC-9122-B4FD2B7302FF}" presName="sibTrans" presStyleCnt="0"/>
      <dgm:spPr/>
    </dgm:pt>
    <dgm:pt modelId="{55FB550C-3B08-4D6C-A28F-6F8864DD7370}" type="pres">
      <dgm:prSet presAssocID="{341DD95B-B522-40D4-80AD-82E9E61A0706}" presName="compNode" presStyleCnt="0"/>
      <dgm:spPr/>
    </dgm:pt>
    <dgm:pt modelId="{53C5BA85-18F7-4083-8CCB-82893940F734}" type="pres">
      <dgm:prSet presAssocID="{341DD95B-B522-40D4-80AD-82E9E61A070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9FD73CA0-197F-40E7-A37E-A621BCCC9F57}" type="pres">
      <dgm:prSet presAssocID="{341DD95B-B522-40D4-80AD-82E9E61A0706}" presName="spaceRect" presStyleCnt="0"/>
      <dgm:spPr/>
    </dgm:pt>
    <dgm:pt modelId="{03E060DB-6692-4327-98D5-D6A1F4B00414}" type="pres">
      <dgm:prSet presAssocID="{341DD95B-B522-40D4-80AD-82E9E61A0706}" presName="textRect" presStyleLbl="revTx" presStyleIdx="2" presStyleCnt="4">
        <dgm:presLayoutVars>
          <dgm:chMax val="1"/>
          <dgm:chPref val="1"/>
        </dgm:presLayoutVars>
      </dgm:prSet>
      <dgm:spPr/>
    </dgm:pt>
    <dgm:pt modelId="{7C58DA04-3A4C-4677-A3A0-153F70074850}" type="pres">
      <dgm:prSet presAssocID="{D68FE038-0AB8-46EE-9252-85554C3C4022}" presName="sibTrans" presStyleCnt="0"/>
      <dgm:spPr/>
    </dgm:pt>
    <dgm:pt modelId="{3EC5C6BB-420E-4EF5-A193-35E1ECEFC335}" type="pres">
      <dgm:prSet presAssocID="{820ADD41-F5EC-4368-A465-5EC5A655FE23}" presName="compNode" presStyleCnt="0"/>
      <dgm:spPr/>
    </dgm:pt>
    <dgm:pt modelId="{6AD25327-2743-4F16-81FA-987D78E84B52}" type="pres">
      <dgm:prSet presAssocID="{820ADD41-F5EC-4368-A465-5EC5A655FE2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arget"/>
        </a:ext>
      </dgm:extLst>
    </dgm:pt>
    <dgm:pt modelId="{9AEA78E0-A38F-4660-9295-7B234D7AC31A}" type="pres">
      <dgm:prSet presAssocID="{820ADD41-F5EC-4368-A465-5EC5A655FE23}" presName="spaceRect" presStyleCnt="0"/>
      <dgm:spPr/>
    </dgm:pt>
    <dgm:pt modelId="{74867228-0B17-4902-A507-3B0E24BDBEFC}" type="pres">
      <dgm:prSet presAssocID="{820ADD41-F5EC-4368-A465-5EC5A655FE23}" presName="textRect" presStyleLbl="revTx" presStyleIdx="3" presStyleCnt="4">
        <dgm:presLayoutVars>
          <dgm:chMax val="1"/>
          <dgm:chPref val="1"/>
        </dgm:presLayoutVars>
      </dgm:prSet>
      <dgm:spPr/>
    </dgm:pt>
  </dgm:ptLst>
  <dgm:cxnLst>
    <dgm:cxn modelId="{33B6D95D-439F-4394-9547-4303F08096D3}" srcId="{B5544271-2C72-42E1-9364-333DBE07D7DE}" destId="{6BD400D5-ACB0-4ACE-9273-15DE4FEDA90E}" srcOrd="0" destOrd="0" parTransId="{BA1D6013-E948-4F95-BF6C-E387E2B7844D}" sibTransId="{02DE7050-9E9F-4496-BD42-2765F2D3FA6D}"/>
    <dgm:cxn modelId="{C679FC64-9D5C-49DA-BBAE-726BB7FAB672}" type="presOf" srcId="{341DD95B-B522-40D4-80AD-82E9E61A0706}" destId="{03E060DB-6692-4327-98D5-D6A1F4B00414}" srcOrd="0" destOrd="0" presId="urn:microsoft.com/office/officeart/2018/2/layout/IconLabelList"/>
    <dgm:cxn modelId="{C9A70665-0C59-4F35-BF0C-3E7EF4A0E707}" srcId="{B5544271-2C72-42E1-9364-333DBE07D7DE}" destId="{341DD95B-B522-40D4-80AD-82E9E61A0706}" srcOrd="2" destOrd="0" parTransId="{F2FE27B7-5DC5-41E0-B49F-0DD02E64C937}" sibTransId="{D68FE038-0AB8-46EE-9252-85554C3C4022}"/>
    <dgm:cxn modelId="{1164C36B-A655-48B4-AADC-87C2C3283BDC}" type="presOf" srcId="{820ADD41-F5EC-4368-A465-5EC5A655FE23}" destId="{74867228-0B17-4902-A507-3B0E24BDBEFC}" srcOrd="0" destOrd="0" presId="urn:microsoft.com/office/officeart/2018/2/layout/IconLabelList"/>
    <dgm:cxn modelId="{902EBCA8-DDC3-4878-91E5-58FBC1B70EBF}" type="presOf" srcId="{6BD400D5-ACB0-4ACE-9273-15DE4FEDA90E}" destId="{847CE022-0D09-4843-8C97-8F7F7357D866}" srcOrd="0" destOrd="0" presId="urn:microsoft.com/office/officeart/2018/2/layout/IconLabelList"/>
    <dgm:cxn modelId="{B85500B1-A722-4CFA-ADD9-A01F9E8E06BA}" type="presOf" srcId="{B5544271-2C72-42E1-9364-333DBE07D7DE}" destId="{F25C0862-BC49-4509-832E-EC92FC5C05C4}" srcOrd="0" destOrd="0" presId="urn:microsoft.com/office/officeart/2018/2/layout/IconLabelList"/>
    <dgm:cxn modelId="{0B76FEBE-D6AE-4830-B43C-AB810C8354CA}" type="presOf" srcId="{A6323BB5-EA0A-481C-9F43-113D29D701BE}" destId="{8F826F83-FAF9-46F7-B245-D64E6DA05C13}" srcOrd="0" destOrd="0" presId="urn:microsoft.com/office/officeart/2018/2/layout/IconLabelList"/>
    <dgm:cxn modelId="{DAC8DCD7-9251-4739-98AD-616C833FBB5E}" srcId="{B5544271-2C72-42E1-9364-333DBE07D7DE}" destId="{820ADD41-F5EC-4368-A465-5EC5A655FE23}" srcOrd="3" destOrd="0" parTransId="{7814A21A-A569-4BE3-AD35-9046BC18E72E}" sibTransId="{86765435-5046-4EC8-ADCB-4428BB4B2E1A}"/>
    <dgm:cxn modelId="{012A70DF-A8F5-487A-91E3-2A22B99FD99A}" srcId="{B5544271-2C72-42E1-9364-333DBE07D7DE}" destId="{A6323BB5-EA0A-481C-9F43-113D29D701BE}" srcOrd="1" destOrd="0" parTransId="{28B7F96B-15BC-4B38-A479-CC3334E0D449}" sibTransId="{D649CDF8-9FEB-4BDC-9122-B4FD2B7302FF}"/>
    <dgm:cxn modelId="{E2467032-D9A8-4D53-BB32-75C231439871}" type="presParOf" srcId="{F25C0862-BC49-4509-832E-EC92FC5C05C4}" destId="{00171AFC-FB00-48D3-AF4D-94E9587D88EF}" srcOrd="0" destOrd="0" presId="urn:microsoft.com/office/officeart/2018/2/layout/IconLabelList"/>
    <dgm:cxn modelId="{DB0B9739-7341-41B9-AD55-8DEA27F622E4}" type="presParOf" srcId="{00171AFC-FB00-48D3-AF4D-94E9587D88EF}" destId="{5D6D02AE-11A0-4A7F-A859-50E0CB1817C6}" srcOrd="0" destOrd="0" presId="urn:microsoft.com/office/officeart/2018/2/layout/IconLabelList"/>
    <dgm:cxn modelId="{2BCE482E-E24B-4386-896D-13E42C6B6E85}" type="presParOf" srcId="{00171AFC-FB00-48D3-AF4D-94E9587D88EF}" destId="{4BE1FE0B-05E3-4B83-8BA3-5399FB4B4878}" srcOrd="1" destOrd="0" presId="urn:microsoft.com/office/officeart/2018/2/layout/IconLabelList"/>
    <dgm:cxn modelId="{AF05A4DE-3C34-4FD3-8340-63B7199C4B2B}" type="presParOf" srcId="{00171AFC-FB00-48D3-AF4D-94E9587D88EF}" destId="{847CE022-0D09-4843-8C97-8F7F7357D866}" srcOrd="2" destOrd="0" presId="urn:microsoft.com/office/officeart/2018/2/layout/IconLabelList"/>
    <dgm:cxn modelId="{73E33B90-DCA4-4F07-93D1-AAA9DE8A15E3}" type="presParOf" srcId="{F25C0862-BC49-4509-832E-EC92FC5C05C4}" destId="{924F6733-43A6-46C0-8B71-A21F08CD96E1}" srcOrd="1" destOrd="0" presId="urn:microsoft.com/office/officeart/2018/2/layout/IconLabelList"/>
    <dgm:cxn modelId="{2D1F5E41-FCA8-48A2-9EEC-93CCF6C6A3BE}" type="presParOf" srcId="{F25C0862-BC49-4509-832E-EC92FC5C05C4}" destId="{867F7D95-B317-4675-A1EA-0B1FB33656F9}" srcOrd="2" destOrd="0" presId="urn:microsoft.com/office/officeart/2018/2/layout/IconLabelList"/>
    <dgm:cxn modelId="{5347EDB9-3A4A-4A10-926F-49865A2AA8B4}" type="presParOf" srcId="{867F7D95-B317-4675-A1EA-0B1FB33656F9}" destId="{278D9F7D-37E6-42D9-BA91-204E00F1B7A3}" srcOrd="0" destOrd="0" presId="urn:microsoft.com/office/officeart/2018/2/layout/IconLabelList"/>
    <dgm:cxn modelId="{64044D6E-8FDE-47A1-A621-327AC61650A5}" type="presParOf" srcId="{867F7D95-B317-4675-A1EA-0B1FB33656F9}" destId="{A524A88C-5753-4C28-B0C6-5E2965172518}" srcOrd="1" destOrd="0" presId="urn:microsoft.com/office/officeart/2018/2/layout/IconLabelList"/>
    <dgm:cxn modelId="{D6BD661E-6D2A-450E-BA68-4A171702AB5A}" type="presParOf" srcId="{867F7D95-B317-4675-A1EA-0B1FB33656F9}" destId="{8F826F83-FAF9-46F7-B245-D64E6DA05C13}" srcOrd="2" destOrd="0" presId="urn:microsoft.com/office/officeart/2018/2/layout/IconLabelList"/>
    <dgm:cxn modelId="{2D79C690-FA69-4EF4-8180-ED25FF28722C}" type="presParOf" srcId="{F25C0862-BC49-4509-832E-EC92FC5C05C4}" destId="{58EA01D2-A0F5-4F87-B31D-F6D710A208DD}" srcOrd="3" destOrd="0" presId="urn:microsoft.com/office/officeart/2018/2/layout/IconLabelList"/>
    <dgm:cxn modelId="{61D4479B-5795-4832-8878-D04ECBABC035}" type="presParOf" srcId="{F25C0862-BC49-4509-832E-EC92FC5C05C4}" destId="{55FB550C-3B08-4D6C-A28F-6F8864DD7370}" srcOrd="4" destOrd="0" presId="urn:microsoft.com/office/officeart/2018/2/layout/IconLabelList"/>
    <dgm:cxn modelId="{E1938144-8372-4874-8AE6-33CB0902FCF4}" type="presParOf" srcId="{55FB550C-3B08-4D6C-A28F-6F8864DD7370}" destId="{53C5BA85-18F7-4083-8CCB-82893940F734}" srcOrd="0" destOrd="0" presId="urn:microsoft.com/office/officeart/2018/2/layout/IconLabelList"/>
    <dgm:cxn modelId="{3666ECB3-6ED3-47A0-8E6D-C443897C1259}" type="presParOf" srcId="{55FB550C-3B08-4D6C-A28F-6F8864DD7370}" destId="{9FD73CA0-197F-40E7-A37E-A621BCCC9F57}" srcOrd="1" destOrd="0" presId="urn:microsoft.com/office/officeart/2018/2/layout/IconLabelList"/>
    <dgm:cxn modelId="{EFB09760-54E4-4E30-89CF-428CF0A696FA}" type="presParOf" srcId="{55FB550C-3B08-4D6C-A28F-6F8864DD7370}" destId="{03E060DB-6692-4327-98D5-D6A1F4B00414}" srcOrd="2" destOrd="0" presId="urn:microsoft.com/office/officeart/2018/2/layout/IconLabelList"/>
    <dgm:cxn modelId="{A59338A0-5C1E-4E1B-96C0-CD07BB4967E5}" type="presParOf" srcId="{F25C0862-BC49-4509-832E-EC92FC5C05C4}" destId="{7C58DA04-3A4C-4677-A3A0-153F70074850}" srcOrd="5" destOrd="0" presId="urn:microsoft.com/office/officeart/2018/2/layout/IconLabelList"/>
    <dgm:cxn modelId="{876E01B5-5BA8-47AF-ACCF-7D9905E50FC2}" type="presParOf" srcId="{F25C0862-BC49-4509-832E-EC92FC5C05C4}" destId="{3EC5C6BB-420E-4EF5-A193-35E1ECEFC335}" srcOrd="6" destOrd="0" presId="urn:microsoft.com/office/officeart/2018/2/layout/IconLabelList"/>
    <dgm:cxn modelId="{AB6EB294-7639-445C-BC94-157365879032}" type="presParOf" srcId="{3EC5C6BB-420E-4EF5-A193-35E1ECEFC335}" destId="{6AD25327-2743-4F16-81FA-987D78E84B52}" srcOrd="0" destOrd="0" presId="urn:microsoft.com/office/officeart/2018/2/layout/IconLabelList"/>
    <dgm:cxn modelId="{90A98336-41FF-4552-9FDB-38B81892BE82}" type="presParOf" srcId="{3EC5C6BB-420E-4EF5-A193-35E1ECEFC335}" destId="{9AEA78E0-A38F-4660-9295-7B234D7AC31A}" srcOrd="1" destOrd="0" presId="urn:microsoft.com/office/officeart/2018/2/layout/IconLabelList"/>
    <dgm:cxn modelId="{86B36B51-A897-4797-9D4D-6CE4D367878A}" type="presParOf" srcId="{3EC5C6BB-420E-4EF5-A193-35E1ECEFC335}" destId="{74867228-0B17-4902-A507-3B0E24BDBEF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3F7F3D-67BC-485F-80A6-A7424C774D7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EAB095C-DDC5-43C4-BFBD-D85EB0C77BF8}">
      <dgm:prSet/>
      <dgm:spPr/>
      <dgm:t>
        <a:bodyPr/>
        <a:lstStyle/>
        <a:p>
          <a:pPr rtl="0"/>
          <a:r>
            <a:rPr lang="en-US"/>
            <a:t>I </a:t>
          </a:r>
          <a:r>
            <a:rPr lang="en-US">
              <a:latin typeface="Century Gothic" panose="020B0502020202020204"/>
            </a:rPr>
            <a:t>reflected</a:t>
          </a:r>
          <a:r>
            <a:rPr lang="en-US"/>
            <a:t> </a:t>
          </a:r>
          <a:r>
            <a:rPr lang="en-US">
              <a:latin typeface="Century Gothic" panose="020B0502020202020204"/>
            </a:rPr>
            <a:t>about </a:t>
          </a:r>
          <a:r>
            <a:rPr lang="en-US"/>
            <a:t>my own cultural background (for my personal knowledge).</a:t>
          </a:r>
        </a:p>
      </dgm:t>
    </dgm:pt>
    <dgm:pt modelId="{A8953A55-1B0C-43F2-954F-5A06EC5AD986}" type="parTrans" cxnId="{22AE4858-5327-4E11-A82E-E72353ADB54A}">
      <dgm:prSet/>
      <dgm:spPr/>
      <dgm:t>
        <a:bodyPr/>
        <a:lstStyle/>
        <a:p>
          <a:endParaRPr lang="en-US"/>
        </a:p>
      </dgm:t>
    </dgm:pt>
    <dgm:pt modelId="{7D73AF6A-3EB3-4680-AAB5-8577162E22C4}" type="sibTrans" cxnId="{22AE4858-5327-4E11-A82E-E72353ADB54A}">
      <dgm:prSet/>
      <dgm:spPr/>
      <dgm:t>
        <a:bodyPr/>
        <a:lstStyle/>
        <a:p>
          <a:endParaRPr lang="en-US"/>
        </a:p>
      </dgm:t>
    </dgm:pt>
    <dgm:pt modelId="{1EFAC8C5-C8F8-47D8-A22B-65E3CF47E0B9}">
      <dgm:prSet/>
      <dgm:spPr/>
      <dgm:t>
        <a:bodyPr/>
        <a:lstStyle/>
        <a:p>
          <a:pPr rtl="0"/>
          <a:r>
            <a:rPr lang="en-US"/>
            <a:t>I needed to know more about the present student cohort:</a:t>
          </a:r>
          <a:r>
            <a:rPr lang="en-US">
              <a:latin typeface="Century Gothic" panose="020B0502020202020204"/>
            </a:rPr>
            <a:t> </a:t>
          </a:r>
          <a:r>
            <a:rPr lang="en-US"/>
            <a:t>Generation Z.</a:t>
          </a:r>
          <a:endParaRPr lang="en-US">
            <a:latin typeface="Century Gothic" panose="020B0502020202020204"/>
          </a:endParaRPr>
        </a:p>
      </dgm:t>
    </dgm:pt>
    <dgm:pt modelId="{1E5AAE6E-DA5C-45F8-8031-8586589B89EF}" type="parTrans" cxnId="{480DAFA1-4C52-4FE1-A761-7B06F565CA25}">
      <dgm:prSet/>
      <dgm:spPr/>
      <dgm:t>
        <a:bodyPr/>
        <a:lstStyle/>
        <a:p>
          <a:endParaRPr lang="en-US"/>
        </a:p>
      </dgm:t>
    </dgm:pt>
    <dgm:pt modelId="{636DDCD3-11E4-4E3D-9E2A-0AB9F61A4FE8}" type="sibTrans" cxnId="{480DAFA1-4C52-4FE1-A761-7B06F565CA25}">
      <dgm:prSet/>
      <dgm:spPr/>
      <dgm:t>
        <a:bodyPr/>
        <a:lstStyle/>
        <a:p>
          <a:endParaRPr lang="en-US"/>
        </a:p>
      </dgm:t>
    </dgm:pt>
    <dgm:pt modelId="{DAB485C4-B6E1-488C-8F67-E536997E1DFF}">
      <dgm:prSet/>
      <dgm:spPr/>
      <dgm:t>
        <a:bodyPr/>
        <a:lstStyle/>
        <a:p>
          <a:r>
            <a:rPr lang="en-US"/>
            <a:t>Provided assignments and assessments that offered choices for expression.</a:t>
          </a:r>
        </a:p>
      </dgm:t>
    </dgm:pt>
    <dgm:pt modelId="{A658E11E-FDBA-42E3-8D6E-488BEEEFBA53}" type="parTrans" cxnId="{C55D7D7C-93C4-466D-A829-1ED41630ABF5}">
      <dgm:prSet/>
      <dgm:spPr/>
      <dgm:t>
        <a:bodyPr/>
        <a:lstStyle/>
        <a:p>
          <a:endParaRPr lang="en-US"/>
        </a:p>
      </dgm:t>
    </dgm:pt>
    <dgm:pt modelId="{180C3B5D-D362-4259-8655-16EF2D15BEAF}" type="sibTrans" cxnId="{C55D7D7C-93C4-466D-A829-1ED41630ABF5}">
      <dgm:prSet/>
      <dgm:spPr/>
      <dgm:t>
        <a:bodyPr/>
        <a:lstStyle/>
        <a:p>
          <a:endParaRPr lang="en-US"/>
        </a:p>
      </dgm:t>
    </dgm:pt>
    <dgm:pt modelId="{6A652C4C-075C-4416-9233-A7C9779D5441}">
      <dgm:prSet/>
      <dgm:spPr/>
      <dgm:t>
        <a:bodyPr/>
        <a:lstStyle/>
        <a:p>
          <a:r>
            <a:rPr lang="en-US"/>
            <a:t>Used different games to encourage self-expression and trust among students.</a:t>
          </a:r>
        </a:p>
      </dgm:t>
    </dgm:pt>
    <dgm:pt modelId="{58F5E279-A40F-4ABD-AD63-32475B2DD97F}" type="parTrans" cxnId="{FC25EE76-0BBA-4033-A9CE-190014D1CE05}">
      <dgm:prSet/>
      <dgm:spPr/>
      <dgm:t>
        <a:bodyPr/>
        <a:lstStyle/>
        <a:p>
          <a:endParaRPr lang="en-US"/>
        </a:p>
      </dgm:t>
    </dgm:pt>
    <dgm:pt modelId="{C7542BCF-4FB1-4279-A04B-F1AE6E99C9F3}" type="sibTrans" cxnId="{FC25EE76-0BBA-4033-A9CE-190014D1CE05}">
      <dgm:prSet/>
      <dgm:spPr/>
      <dgm:t>
        <a:bodyPr/>
        <a:lstStyle/>
        <a:p>
          <a:endParaRPr lang="en-US"/>
        </a:p>
      </dgm:t>
    </dgm:pt>
    <dgm:pt modelId="{6C8BC90A-04E2-41C5-9495-4A9889601971}" type="pres">
      <dgm:prSet presAssocID="{6F3F7F3D-67BC-485F-80A6-A7424C774D7B}" presName="vert0" presStyleCnt="0">
        <dgm:presLayoutVars>
          <dgm:dir/>
          <dgm:animOne val="branch"/>
          <dgm:animLvl val="lvl"/>
        </dgm:presLayoutVars>
      </dgm:prSet>
      <dgm:spPr/>
    </dgm:pt>
    <dgm:pt modelId="{4EFE229D-54C2-44D4-8C19-A1205D05EB63}" type="pres">
      <dgm:prSet presAssocID="{6EAB095C-DDC5-43C4-BFBD-D85EB0C77BF8}" presName="thickLine" presStyleLbl="alignNode1" presStyleIdx="0" presStyleCnt="4"/>
      <dgm:spPr/>
    </dgm:pt>
    <dgm:pt modelId="{2B707FB6-AB88-45B7-8EEA-A2A3E562EA63}" type="pres">
      <dgm:prSet presAssocID="{6EAB095C-DDC5-43C4-BFBD-D85EB0C77BF8}" presName="horz1" presStyleCnt="0"/>
      <dgm:spPr/>
    </dgm:pt>
    <dgm:pt modelId="{F72EE31D-169F-4051-B089-653B5042BA8D}" type="pres">
      <dgm:prSet presAssocID="{6EAB095C-DDC5-43C4-BFBD-D85EB0C77BF8}" presName="tx1" presStyleLbl="revTx" presStyleIdx="0" presStyleCnt="4"/>
      <dgm:spPr/>
    </dgm:pt>
    <dgm:pt modelId="{8500F598-C5FB-45B8-B309-C1106BB88AA5}" type="pres">
      <dgm:prSet presAssocID="{6EAB095C-DDC5-43C4-BFBD-D85EB0C77BF8}" presName="vert1" presStyleCnt="0"/>
      <dgm:spPr/>
    </dgm:pt>
    <dgm:pt modelId="{CCC431DF-5C18-4535-85CF-D9A675D781FB}" type="pres">
      <dgm:prSet presAssocID="{1EFAC8C5-C8F8-47D8-A22B-65E3CF47E0B9}" presName="thickLine" presStyleLbl="alignNode1" presStyleIdx="1" presStyleCnt="4"/>
      <dgm:spPr/>
    </dgm:pt>
    <dgm:pt modelId="{3BF3B542-F32E-425D-BAF7-5215F3DDE43C}" type="pres">
      <dgm:prSet presAssocID="{1EFAC8C5-C8F8-47D8-A22B-65E3CF47E0B9}" presName="horz1" presStyleCnt="0"/>
      <dgm:spPr/>
    </dgm:pt>
    <dgm:pt modelId="{02029910-A886-4B68-A709-E9D29935706F}" type="pres">
      <dgm:prSet presAssocID="{1EFAC8C5-C8F8-47D8-A22B-65E3CF47E0B9}" presName="tx1" presStyleLbl="revTx" presStyleIdx="1" presStyleCnt="4"/>
      <dgm:spPr/>
    </dgm:pt>
    <dgm:pt modelId="{A996CEC0-ED97-4D76-A658-7A70E98473C9}" type="pres">
      <dgm:prSet presAssocID="{1EFAC8C5-C8F8-47D8-A22B-65E3CF47E0B9}" presName="vert1" presStyleCnt="0"/>
      <dgm:spPr/>
    </dgm:pt>
    <dgm:pt modelId="{929B4E13-2700-4244-B5BC-6D0FE7A954C9}" type="pres">
      <dgm:prSet presAssocID="{DAB485C4-B6E1-488C-8F67-E536997E1DFF}" presName="thickLine" presStyleLbl="alignNode1" presStyleIdx="2" presStyleCnt="4"/>
      <dgm:spPr/>
    </dgm:pt>
    <dgm:pt modelId="{D17C96CB-36B4-48FA-BDA7-9B2A4DDDB0F3}" type="pres">
      <dgm:prSet presAssocID="{DAB485C4-B6E1-488C-8F67-E536997E1DFF}" presName="horz1" presStyleCnt="0"/>
      <dgm:spPr/>
    </dgm:pt>
    <dgm:pt modelId="{4F8745F1-0F46-42BE-9D2E-659049FC6A61}" type="pres">
      <dgm:prSet presAssocID="{DAB485C4-B6E1-488C-8F67-E536997E1DFF}" presName="tx1" presStyleLbl="revTx" presStyleIdx="2" presStyleCnt="4"/>
      <dgm:spPr/>
    </dgm:pt>
    <dgm:pt modelId="{76ADB942-897A-495D-89FB-8154CA6B9748}" type="pres">
      <dgm:prSet presAssocID="{DAB485C4-B6E1-488C-8F67-E536997E1DFF}" presName="vert1" presStyleCnt="0"/>
      <dgm:spPr/>
    </dgm:pt>
    <dgm:pt modelId="{018359C2-0049-424F-AF78-3BDA6587288D}" type="pres">
      <dgm:prSet presAssocID="{6A652C4C-075C-4416-9233-A7C9779D5441}" presName="thickLine" presStyleLbl="alignNode1" presStyleIdx="3" presStyleCnt="4"/>
      <dgm:spPr/>
    </dgm:pt>
    <dgm:pt modelId="{516ECDEE-3E6B-4580-84FA-99CFF0285CD5}" type="pres">
      <dgm:prSet presAssocID="{6A652C4C-075C-4416-9233-A7C9779D5441}" presName="horz1" presStyleCnt="0"/>
      <dgm:spPr/>
    </dgm:pt>
    <dgm:pt modelId="{28184DD0-6506-4E82-8CAC-A99FF1BBA06D}" type="pres">
      <dgm:prSet presAssocID="{6A652C4C-075C-4416-9233-A7C9779D5441}" presName="tx1" presStyleLbl="revTx" presStyleIdx="3" presStyleCnt="4"/>
      <dgm:spPr/>
    </dgm:pt>
    <dgm:pt modelId="{F15ED7D8-1166-4F25-830E-A5556FA4FF06}" type="pres">
      <dgm:prSet presAssocID="{6A652C4C-075C-4416-9233-A7C9779D5441}" presName="vert1" presStyleCnt="0"/>
      <dgm:spPr/>
    </dgm:pt>
  </dgm:ptLst>
  <dgm:cxnLst>
    <dgm:cxn modelId="{E9A8EC06-8878-4FC4-89B3-F8AB84967E2A}" type="presOf" srcId="{6A652C4C-075C-4416-9233-A7C9779D5441}" destId="{28184DD0-6506-4E82-8CAC-A99FF1BBA06D}" srcOrd="0" destOrd="0" presId="urn:microsoft.com/office/officeart/2008/layout/LinedList"/>
    <dgm:cxn modelId="{5974A325-B810-45E5-AD07-AC8E2AD96E22}" type="presOf" srcId="{6EAB095C-DDC5-43C4-BFBD-D85EB0C77BF8}" destId="{F72EE31D-169F-4051-B089-653B5042BA8D}" srcOrd="0" destOrd="0" presId="urn:microsoft.com/office/officeart/2008/layout/LinedList"/>
    <dgm:cxn modelId="{FC25EE76-0BBA-4033-A9CE-190014D1CE05}" srcId="{6F3F7F3D-67BC-485F-80A6-A7424C774D7B}" destId="{6A652C4C-075C-4416-9233-A7C9779D5441}" srcOrd="3" destOrd="0" parTransId="{58F5E279-A40F-4ABD-AD63-32475B2DD97F}" sibTransId="{C7542BCF-4FB1-4279-A04B-F1AE6E99C9F3}"/>
    <dgm:cxn modelId="{22AE4858-5327-4E11-A82E-E72353ADB54A}" srcId="{6F3F7F3D-67BC-485F-80A6-A7424C774D7B}" destId="{6EAB095C-DDC5-43C4-BFBD-D85EB0C77BF8}" srcOrd="0" destOrd="0" parTransId="{A8953A55-1B0C-43F2-954F-5A06EC5AD986}" sibTransId="{7D73AF6A-3EB3-4680-AAB5-8577162E22C4}"/>
    <dgm:cxn modelId="{38CDFD59-1C00-43D7-912F-65042E0C9DE9}" type="presOf" srcId="{DAB485C4-B6E1-488C-8F67-E536997E1DFF}" destId="{4F8745F1-0F46-42BE-9D2E-659049FC6A61}" srcOrd="0" destOrd="0" presId="urn:microsoft.com/office/officeart/2008/layout/LinedList"/>
    <dgm:cxn modelId="{C55D7D7C-93C4-466D-A829-1ED41630ABF5}" srcId="{6F3F7F3D-67BC-485F-80A6-A7424C774D7B}" destId="{DAB485C4-B6E1-488C-8F67-E536997E1DFF}" srcOrd="2" destOrd="0" parTransId="{A658E11E-FDBA-42E3-8D6E-488BEEEFBA53}" sibTransId="{180C3B5D-D362-4259-8655-16EF2D15BEAF}"/>
    <dgm:cxn modelId="{480DAFA1-4C52-4FE1-A761-7B06F565CA25}" srcId="{6F3F7F3D-67BC-485F-80A6-A7424C774D7B}" destId="{1EFAC8C5-C8F8-47D8-A22B-65E3CF47E0B9}" srcOrd="1" destOrd="0" parTransId="{1E5AAE6E-DA5C-45F8-8031-8586589B89EF}" sibTransId="{636DDCD3-11E4-4E3D-9E2A-0AB9F61A4FE8}"/>
    <dgm:cxn modelId="{EB3718CD-142A-4084-BC1D-36852704CD33}" type="presOf" srcId="{6F3F7F3D-67BC-485F-80A6-A7424C774D7B}" destId="{6C8BC90A-04E2-41C5-9495-4A9889601971}" srcOrd="0" destOrd="0" presId="urn:microsoft.com/office/officeart/2008/layout/LinedList"/>
    <dgm:cxn modelId="{12C9B8FF-3976-4F55-8A16-393B4D1F3979}" type="presOf" srcId="{1EFAC8C5-C8F8-47D8-A22B-65E3CF47E0B9}" destId="{02029910-A886-4B68-A709-E9D29935706F}" srcOrd="0" destOrd="0" presId="urn:microsoft.com/office/officeart/2008/layout/LinedList"/>
    <dgm:cxn modelId="{46A27E5F-E673-467D-A32B-F427AE7063D8}" type="presParOf" srcId="{6C8BC90A-04E2-41C5-9495-4A9889601971}" destId="{4EFE229D-54C2-44D4-8C19-A1205D05EB63}" srcOrd="0" destOrd="0" presId="urn:microsoft.com/office/officeart/2008/layout/LinedList"/>
    <dgm:cxn modelId="{807F7DC9-2A7E-4BBA-9E9F-428C575572E1}" type="presParOf" srcId="{6C8BC90A-04E2-41C5-9495-4A9889601971}" destId="{2B707FB6-AB88-45B7-8EEA-A2A3E562EA63}" srcOrd="1" destOrd="0" presId="urn:microsoft.com/office/officeart/2008/layout/LinedList"/>
    <dgm:cxn modelId="{F11CA2B4-483F-4EDE-8C96-030CC03587D6}" type="presParOf" srcId="{2B707FB6-AB88-45B7-8EEA-A2A3E562EA63}" destId="{F72EE31D-169F-4051-B089-653B5042BA8D}" srcOrd="0" destOrd="0" presId="urn:microsoft.com/office/officeart/2008/layout/LinedList"/>
    <dgm:cxn modelId="{983B0B48-EBEF-4926-98F2-9B26468D9297}" type="presParOf" srcId="{2B707FB6-AB88-45B7-8EEA-A2A3E562EA63}" destId="{8500F598-C5FB-45B8-B309-C1106BB88AA5}" srcOrd="1" destOrd="0" presId="urn:microsoft.com/office/officeart/2008/layout/LinedList"/>
    <dgm:cxn modelId="{1F33C2FA-EA95-4007-AA28-D7DC3A4E5D37}" type="presParOf" srcId="{6C8BC90A-04E2-41C5-9495-4A9889601971}" destId="{CCC431DF-5C18-4535-85CF-D9A675D781FB}" srcOrd="2" destOrd="0" presId="urn:microsoft.com/office/officeart/2008/layout/LinedList"/>
    <dgm:cxn modelId="{8CE96E1D-7C04-4C0D-A81D-2415F05A50AF}" type="presParOf" srcId="{6C8BC90A-04E2-41C5-9495-4A9889601971}" destId="{3BF3B542-F32E-425D-BAF7-5215F3DDE43C}" srcOrd="3" destOrd="0" presId="urn:microsoft.com/office/officeart/2008/layout/LinedList"/>
    <dgm:cxn modelId="{7C2E7DBD-CE3B-455C-83EA-A81C72B881CD}" type="presParOf" srcId="{3BF3B542-F32E-425D-BAF7-5215F3DDE43C}" destId="{02029910-A886-4B68-A709-E9D29935706F}" srcOrd="0" destOrd="0" presId="urn:microsoft.com/office/officeart/2008/layout/LinedList"/>
    <dgm:cxn modelId="{560709B0-DB99-4782-B298-8DCCCA839AA1}" type="presParOf" srcId="{3BF3B542-F32E-425D-BAF7-5215F3DDE43C}" destId="{A996CEC0-ED97-4D76-A658-7A70E98473C9}" srcOrd="1" destOrd="0" presId="urn:microsoft.com/office/officeart/2008/layout/LinedList"/>
    <dgm:cxn modelId="{24266A5D-E520-445B-80F8-933E790EE618}" type="presParOf" srcId="{6C8BC90A-04E2-41C5-9495-4A9889601971}" destId="{929B4E13-2700-4244-B5BC-6D0FE7A954C9}" srcOrd="4" destOrd="0" presId="urn:microsoft.com/office/officeart/2008/layout/LinedList"/>
    <dgm:cxn modelId="{1AC3CCA3-E24B-42BB-91CE-E20F608354A6}" type="presParOf" srcId="{6C8BC90A-04E2-41C5-9495-4A9889601971}" destId="{D17C96CB-36B4-48FA-BDA7-9B2A4DDDB0F3}" srcOrd="5" destOrd="0" presId="urn:microsoft.com/office/officeart/2008/layout/LinedList"/>
    <dgm:cxn modelId="{61319C0A-7E4F-46B9-94B5-E1806E26DD68}" type="presParOf" srcId="{D17C96CB-36B4-48FA-BDA7-9B2A4DDDB0F3}" destId="{4F8745F1-0F46-42BE-9D2E-659049FC6A61}" srcOrd="0" destOrd="0" presId="urn:microsoft.com/office/officeart/2008/layout/LinedList"/>
    <dgm:cxn modelId="{DD89EF5F-6AEF-497A-BFDD-736BB2D8AFE0}" type="presParOf" srcId="{D17C96CB-36B4-48FA-BDA7-9B2A4DDDB0F3}" destId="{76ADB942-897A-495D-89FB-8154CA6B9748}" srcOrd="1" destOrd="0" presId="urn:microsoft.com/office/officeart/2008/layout/LinedList"/>
    <dgm:cxn modelId="{5816A028-63B2-446C-AD7B-A938C0F251ED}" type="presParOf" srcId="{6C8BC90A-04E2-41C5-9495-4A9889601971}" destId="{018359C2-0049-424F-AF78-3BDA6587288D}" srcOrd="6" destOrd="0" presId="urn:microsoft.com/office/officeart/2008/layout/LinedList"/>
    <dgm:cxn modelId="{9FF86AE4-37A5-4AF9-95BC-9BCEDA659DA0}" type="presParOf" srcId="{6C8BC90A-04E2-41C5-9495-4A9889601971}" destId="{516ECDEE-3E6B-4580-84FA-99CFF0285CD5}" srcOrd="7" destOrd="0" presId="urn:microsoft.com/office/officeart/2008/layout/LinedList"/>
    <dgm:cxn modelId="{95662C9F-9407-46AA-AB6D-8B1C481C7600}" type="presParOf" srcId="{516ECDEE-3E6B-4580-84FA-99CFF0285CD5}" destId="{28184DD0-6506-4E82-8CAC-A99FF1BBA06D}" srcOrd="0" destOrd="0" presId="urn:microsoft.com/office/officeart/2008/layout/LinedList"/>
    <dgm:cxn modelId="{FB8D0CAE-4742-439D-8881-D4DA4B1339B7}" type="presParOf" srcId="{516ECDEE-3E6B-4580-84FA-99CFF0285CD5}" destId="{F15ED7D8-1166-4F25-830E-A5556FA4FF0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8258C3-FD19-457F-8E76-8BF56C36EF2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2E679CA-6C52-4798-9569-97836398C6A2}">
      <dgm:prSet/>
      <dgm:spPr/>
      <dgm:t>
        <a:bodyPr/>
        <a:lstStyle/>
        <a:p>
          <a:r>
            <a:rPr lang="en-US"/>
            <a:t>Gender </a:t>
          </a:r>
        </a:p>
      </dgm:t>
    </dgm:pt>
    <dgm:pt modelId="{D20E0B58-9DC0-4084-877B-B2B15D11EA63}" type="parTrans" cxnId="{7E0007E7-22FC-4E80-9911-6442CDB9604D}">
      <dgm:prSet/>
      <dgm:spPr/>
      <dgm:t>
        <a:bodyPr/>
        <a:lstStyle/>
        <a:p>
          <a:endParaRPr lang="en-US"/>
        </a:p>
      </dgm:t>
    </dgm:pt>
    <dgm:pt modelId="{C1A87D0F-4E72-4605-8F28-24997D799379}" type="sibTrans" cxnId="{7E0007E7-22FC-4E80-9911-6442CDB9604D}">
      <dgm:prSet/>
      <dgm:spPr/>
      <dgm:t>
        <a:bodyPr/>
        <a:lstStyle/>
        <a:p>
          <a:endParaRPr lang="en-US"/>
        </a:p>
      </dgm:t>
    </dgm:pt>
    <dgm:pt modelId="{8CE46D41-5615-4604-B805-630160516015}">
      <dgm:prSet/>
      <dgm:spPr/>
      <dgm:t>
        <a:bodyPr/>
        <a:lstStyle/>
        <a:p>
          <a:r>
            <a:rPr lang="en-US"/>
            <a:t>Sexual Orientation</a:t>
          </a:r>
        </a:p>
      </dgm:t>
    </dgm:pt>
    <dgm:pt modelId="{9E2ED37C-6DCC-49F6-845A-059A86346C02}" type="parTrans" cxnId="{54FA48C7-FB4D-4295-A49B-E19F65B64122}">
      <dgm:prSet/>
      <dgm:spPr/>
      <dgm:t>
        <a:bodyPr/>
        <a:lstStyle/>
        <a:p>
          <a:endParaRPr lang="en-US"/>
        </a:p>
      </dgm:t>
    </dgm:pt>
    <dgm:pt modelId="{ED587914-14C3-4285-BEBB-DCA284EB098C}" type="sibTrans" cxnId="{54FA48C7-FB4D-4295-A49B-E19F65B64122}">
      <dgm:prSet/>
      <dgm:spPr/>
      <dgm:t>
        <a:bodyPr/>
        <a:lstStyle/>
        <a:p>
          <a:endParaRPr lang="en-US"/>
        </a:p>
      </dgm:t>
    </dgm:pt>
    <dgm:pt modelId="{C12DE5D2-017B-4AB2-833A-6D96260848AA}">
      <dgm:prSet/>
      <dgm:spPr/>
      <dgm:t>
        <a:bodyPr/>
        <a:lstStyle/>
        <a:p>
          <a:r>
            <a:rPr lang="en-US"/>
            <a:t>Race</a:t>
          </a:r>
        </a:p>
      </dgm:t>
    </dgm:pt>
    <dgm:pt modelId="{02EEA51C-F171-4CB2-84C8-8867CABF9DBC}" type="parTrans" cxnId="{5C96BF74-7A0F-4792-9826-ED09A5B3ED9E}">
      <dgm:prSet/>
      <dgm:spPr/>
      <dgm:t>
        <a:bodyPr/>
        <a:lstStyle/>
        <a:p>
          <a:endParaRPr lang="en-US"/>
        </a:p>
      </dgm:t>
    </dgm:pt>
    <dgm:pt modelId="{D9954CA0-7EE2-4214-836A-8B06BA7A00F2}" type="sibTrans" cxnId="{5C96BF74-7A0F-4792-9826-ED09A5B3ED9E}">
      <dgm:prSet/>
      <dgm:spPr/>
      <dgm:t>
        <a:bodyPr/>
        <a:lstStyle/>
        <a:p>
          <a:endParaRPr lang="en-US"/>
        </a:p>
      </dgm:t>
    </dgm:pt>
    <dgm:pt modelId="{D5FC74F6-45DB-43AB-A71A-06FB505A7E3B}">
      <dgm:prSet/>
      <dgm:spPr/>
      <dgm:t>
        <a:bodyPr/>
        <a:lstStyle/>
        <a:p>
          <a:r>
            <a:rPr lang="en-US"/>
            <a:t>Ethnicity</a:t>
          </a:r>
        </a:p>
      </dgm:t>
    </dgm:pt>
    <dgm:pt modelId="{376BF168-7EF7-46B5-983B-F1961077332E}" type="parTrans" cxnId="{F1BC021D-DE2C-4593-A82C-F0611847FADA}">
      <dgm:prSet/>
      <dgm:spPr/>
      <dgm:t>
        <a:bodyPr/>
        <a:lstStyle/>
        <a:p>
          <a:endParaRPr lang="en-US"/>
        </a:p>
      </dgm:t>
    </dgm:pt>
    <dgm:pt modelId="{8E5744BA-7A4D-4014-BB67-66A223898172}" type="sibTrans" cxnId="{F1BC021D-DE2C-4593-A82C-F0611847FADA}">
      <dgm:prSet/>
      <dgm:spPr/>
      <dgm:t>
        <a:bodyPr/>
        <a:lstStyle/>
        <a:p>
          <a:endParaRPr lang="en-US"/>
        </a:p>
      </dgm:t>
    </dgm:pt>
    <dgm:pt modelId="{A7C626E0-6096-4C6E-8433-CD72F713888B}">
      <dgm:prSet/>
      <dgm:spPr/>
      <dgm:t>
        <a:bodyPr/>
        <a:lstStyle/>
        <a:p>
          <a:r>
            <a:rPr lang="en-US"/>
            <a:t>Language</a:t>
          </a:r>
        </a:p>
      </dgm:t>
    </dgm:pt>
    <dgm:pt modelId="{D1500D8D-2A97-4A24-BD27-A85B68F32CAF}" type="parTrans" cxnId="{BF99224F-E3DE-473D-A98C-6C3BEA474FC8}">
      <dgm:prSet/>
      <dgm:spPr/>
      <dgm:t>
        <a:bodyPr/>
        <a:lstStyle/>
        <a:p>
          <a:endParaRPr lang="en-US"/>
        </a:p>
      </dgm:t>
    </dgm:pt>
    <dgm:pt modelId="{54FA161F-34BC-42F2-A8A3-9E61D412574F}" type="sibTrans" cxnId="{BF99224F-E3DE-473D-A98C-6C3BEA474FC8}">
      <dgm:prSet/>
      <dgm:spPr/>
      <dgm:t>
        <a:bodyPr/>
        <a:lstStyle/>
        <a:p>
          <a:endParaRPr lang="en-US"/>
        </a:p>
      </dgm:t>
    </dgm:pt>
    <dgm:pt modelId="{1A3B0AB4-CEF2-4781-B7EA-3BE438AAA5F1}">
      <dgm:prSet/>
      <dgm:spPr/>
      <dgm:t>
        <a:bodyPr/>
        <a:lstStyle/>
        <a:p>
          <a:r>
            <a:rPr lang="en-US"/>
            <a:t>Religion</a:t>
          </a:r>
        </a:p>
      </dgm:t>
    </dgm:pt>
    <dgm:pt modelId="{09A4486F-1D2B-4165-822A-A81FFD086A11}" type="parTrans" cxnId="{EB07691D-A6BF-40C4-AB87-2E6F9EB020B4}">
      <dgm:prSet/>
      <dgm:spPr/>
      <dgm:t>
        <a:bodyPr/>
        <a:lstStyle/>
        <a:p>
          <a:endParaRPr lang="en-US"/>
        </a:p>
      </dgm:t>
    </dgm:pt>
    <dgm:pt modelId="{35B674E5-C2FA-4F12-A695-D500B9204E36}" type="sibTrans" cxnId="{EB07691D-A6BF-40C4-AB87-2E6F9EB020B4}">
      <dgm:prSet/>
      <dgm:spPr/>
      <dgm:t>
        <a:bodyPr/>
        <a:lstStyle/>
        <a:p>
          <a:endParaRPr lang="en-US"/>
        </a:p>
      </dgm:t>
    </dgm:pt>
    <dgm:pt modelId="{DFBE93E6-97BD-4803-AF59-065B8AC02DF3}" type="pres">
      <dgm:prSet presAssocID="{568258C3-FD19-457F-8E76-8BF56C36EF20}" presName="linear" presStyleCnt="0">
        <dgm:presLayoutVars>
          <dgm:animLvl val="lvl"/>
          <dgm:resizeHandles val="exact"/>
        </dgm:presLayoutVars>
      </dgm:prSet>
      <dgm:spPr/>
    </dgm:pt>
    <dgm:pt modelId="{4C6BB7D0-C097-4A3E-A8A3-5378741D9A87}" type="pres">
      <dgm:prSet presAssocID="{32E679CA-6C52-4798-9569-97836398C6A2}" presName="parentText" presStyleLbl="node1" presStyleIdx="0" presStyleCnt="6">
        <dgm:presLayoutVars>
          <dgm:chMax val="0"/>
          <dgm:bulletEnabled val="1"/>
        </dgm:presLayoutVars>
      </dgm:prSet>
      <dgm:spPr/>
    </dgm:pt>
    <dgm:pt modelId="{3E856F4A-9C31-4847-A8C0-8DF4CAAA0D54}" type="pres">
      <dgm:prSet presAssocID="{C1A87D0F-4E72-4605-8F28-24997D799379}" presName="spacer" presStyleCnt="0"/>
      <dgm:spPr/>
    </dgm:pt>
    <dgm:pt modelId="{E1EB50B5-2A60-46AE-86CA-37EB56594BEA}" type="pres">
      <dgm:prSet presAssocID="{8CE46D41-5615-4604-B805-630160516015}" presName="parentText" presStyleLbl="node1" presStyleIdx="1" presStyleCnt="6">
        <dgm:presLayoutVars>
          <dgm:chMax val="0"/>
          <dgm:bulletEnabled val="1"/>
        </dgm:presLayoutVars>
      </dgm:prSet>
      <dgm:spPr/>
    </dgm:pt>
    <dgm:pt modelId="{C834EB38-9229-422F-978C-FC038C3D6BB1}" type="pres">
      <dgm:prSet presAssocID="{ED587914-14C3-4285-BEBB-DCA284EB098C}" presName="spacer" presStyleCnt="0"/>
      <dgm:spPr/>
    </dgm:pt>
    <dgm:pt modelId="{E3D542B0-25EA-48C6-BADB-5CF555A2E41A}" type="pres">
      <dgm:prSet presAssocID="{C12DE5D2-017B-4AB2-833A-6D96260848AA}" presName="parentText" presStyleLbl="node1" presStyleIdx="2" presStyleCnt="6">
        <dgm:presLayoutVars>
          <dgm:chMax val="0"/>
          <dgm:bulletEnabled val="1"/>
        </dgm:presLayoutVars>
      </dgm:prSet>
      <dgm:spPr/>
    </dgm:pt>
    <dgm:pt modelId="{4B7B5B0A-7100-4C8B-9B5C-252E5535D734}" type="pres">
      <dgm:prSet presAssocID="{D9954CA0-7EE2-4214-836A-8B06BA7A00F2}" presName="spacer" presStyleCnt="0"/>
      <dgm:spPr/>
    </dgm:pt>
    <dgm:pt modelId="{89962BB2-8DD1-43F0-8C50-E676B0FEE042}" type="pres">
      <dgm:prSet presAssocID="{D5FC74F6-45DB-43AB-A71A-06FB505A7E3B}" presName="parentText" presStyleLbl="node1" presStyleIdx="3" presStyleCnt="6">
        <dgm:presLayoutVars>
          <dgm:chMax val="0"/>
          <dgm:bulletEnabled val="1"/>
        </dgm:presLayoutVars>
      </dgm:prSet>
      <dgm:spPr/>
    </dgm:pt>
    <dgm:pt modelId="{9BC779EF-FE4A-48FC-9015-25BAD3EFC9EE}" type="pres">
      <dgm:prSet presAssocID="{8E5744BA-7A4D-4014-BB67-66A223898172}" presName="spacer" presStyleCnt="0"/>
      <dgm:spPr/>
    </dgm:pt>
    <dgm:pt modelId="{A2E85475-E38D-4599-A704-67E5FB34B2E9}" type="pres">
      <dgm:prSet presAssocID="{A7C626E0-6096-4C6E-8433-CD72F713888B}" presName="parentText" presStyleLbl="node1" presStyleIdx="4" presStyleCnt="6">
        <dgm:presLayoutVars>
          <dgm:chMax val="0"/>
          <dgm:bulletEnabled val="1"/>
        </dgm:presLayoutVars>
      </dgm:prSet>
      <dgm:spPr/>
    </dgm:pt>
    <dgm:pt modelId="{1997688F-9719-4D12-9A34-AA6B35D9E046}" type="pres">
      <dgm:prSet presAssocID="{54FA161F-34BC-42F2-A8A3-9E61D412574F}" presName="spacer" presStyleCnt="0"/>
      <dgm:spPr/>
    </dgm:pt>
    <dgm:pt modelId="{A95D72A1-618E-4E1D-9340-9A5738300FB2}" type="pres">
      <dgm:prSet presAssocID="{1A3B0AB4-CEF2-4781-B7EA-3BE438AAA5F1}" presName="parentText" presStyleLbl="node1" presStyleIdx="5" presStyleCnt="6">
        <dgm:presLayoutVars>
          <dgm:chMax val="0"/>
          <dgm:bulletEnabled val="1"/>
        </dgm:presLayoutVars>
      </dgm:prSet>
      <dgm:spPr/>
    </dgm:pt>
  </dgm:ptLst>
  <dgm:cxnLst>
    <dgm:cxn modelId="{0EE84114-B0BF-4E19-A71C-BEE34CF54F2A}" type="presOf" srcId="{568258C3-FD19-457F-8E76-8BF56C36EF20}" destId="{DFBE93E6-97BD-4803-AF59-065B8AC02DF3}" srcOrd="0" destOrd="0" presId="urn:microsoft.com/office/officeart/2005/8/layout/vList2"/>
    <dgm:cxn modelId="{F1BC021D-DE2C-4593-A82C-F0611847FADA}" srcId="{568258C3-FD19-457F-8E76-8BF56C36EF20}" destId="{D5FC74F6-45DB-43AB-A71A-06FB505A7E3B}" srcOrd="3" destOrd="0" parTransId="{376BF168-7EF7-46B5-983B-F1961077332E}" sibTransId="{8E5744BA-7A4D-4014-BB67-66A223898172}"/>
    <dgm:cxn modelId="{EB07691D-A6BF-40C4-AB87-2E6F9EB020B4}" srcId="{568258C3-FD19-457F-8E76-8BF56C36EF20}" destId="{1A3B0AB4-CEF2-4781-B7EA-3BE438AAA5F1}" srcOrd="5" destOrd="0" parTransId="{09A4486F-1D2B-4165-822A-A81FFD086A11}" sibTransId="{35B674E5-C2FA-4F12-A695-D500B9204E36}"/>
    <dgm:cxn modelId="{54971436-941E-4DFD-BF1C-7DCB97504632}" type="presOf" srcId="{C12DE5D2-017B-4AB2-833A-6D96260848AA}" destId="{E3D542B0-25EA-48C6-BADB-5CF555A2E41A}" srcOrd="0" destOrd="0" presId="urn:microsoft.com/office/officeart/2005/8/layout/vList2"/>
    <dgm:cxn modelId="{14A0E039-636D-49C8-9CBF-D2D5A2E89B53}" type="presOf" srcId="{D5FC74F6-45DB-43AB-A71A-06FB505A7E3B}" destId="{89962BB2-8DD1-43F0-8C50-E676B0FEE042}" srcOrd="0" destOrd="0" presId="urn:microsoft.com/office/officeart/2005/8/layout/vList2"/>
    <dgm:cxn modelId="{F480925D-AD02-4C88-8EF7-5D5EBBD9DEA8}" type="presOf" srcId="{8CE46D41-5615-4604-B805-630160516015}" destId="{E1EB50B5-2A60-46AE-86CA-37EB56594BEA}" srcOrd="0" destOrd="0" presId="urn:microsoft.com/office/officeart/2005/8/layout/vList2"/>
    <dgm:cxn modelId="{AA634565-B7A4-4E9E-A203-FAD2ABF85AD0}" type="presOf" srcId="{32E679CA-6C52-4798-9569-97836398C6A2}" destId="{4C6BB7D0-C097-4A3E-A8A3-5378741D9A87}" srcOrd="0" destOrd="0" presId="urn:microsoft.com/office/officeart/2005/8/layout/vList2"/>
    <dgm:cxn modelId="{BF99224F-E3DE-473D-A98C-6C3BEA474FC8}" srcId="{568258C3-FD19-457F-8E76-8BF56C36EF20}" destId="{A7C626E0-6096-4C6E-8433-CD72F713888B}" srcOrd="4" destOrd="0" parTransId="{D1500D8D-2A97-4A24-BD27-A85B68F32CAF}" sibTransId="{54FA161F-34BC-42F2-A8A3-9E61D412574F}"/>
    <dgm:cxn modelId="{5C96BF74-7A0F-4792-9826-ED09A5B3ED9E}" srcId="{568258C3-FD19-457F-8E76-8BF56C36EF20}" destId="{C12DE5D2-017B-4AB2-833A-6D96260848AA}" srcOrd="2" destOrd="0" parTransId="{02EEA51C-F171-4CB2-84C8-8867CABF9DBC}" sibTransId="{D9954CA0-7EE2-4214-836A-8B06BA7A00F2}"/>
    <dgm:cxn modelId="{EF8A36C5-479E-48A3-974F-32CCB7ACDDCC}" type="presOf" srcId="{1A3B0AB4-CEF2-4781-B7EA-3BE438AAA5F1}" destId="{A95D72A1-618E-4E1D-9340-9A5738300FB2}" srcOrd="0" destOrd="0" presId="urn:microsoft.com/office/officeart/2005/8/layout/vList2"/>
    <dgm:cxn modelId="{54FA48C7-FB4D-4295-A49B-E19F65B64122}" srcId="{568258C3-FD19-457F-8E76-8BF56C36EF20}" destId="{8CE46D41-5615-4604-B805-630160516015}" srcOrd="1" destOrd="0" parTransId="{9E2ED37C-6DCC-49F6-845A-059A86346C02}" sibTransId="{ED587914-14C3-4285-BEBB-DCA284EB098C}"/>
    <dgm:cxn modelId="{7E0007E7-22FC-4E80-9911-6442CDB9604D}" srcId="{568258C3-FD19-457F-8E76-8BF56C36EF20}" destId="{32E679CA-6C52-4798-9569-97836398C6A2}" srcOrd="0" destOrd="0" parTransId="{D20E0B58-9DC0-4084-877B-B2B15D11EA63}" sibTransId="{C1A87D0F-4E72-4605-8F28-24997D799379}"/>
    <dgm:cxn modelId="{A9168CED-C998-4923-91AF-82ACC10BA2CE}" type="presOf" srcId="{A7C626E0-6096-4C6E-8433-CD72F713888B}" destId="{A2E85475-E38D-4599-A704-67E5FB34B2E9}" srcOrd="0" destOrd="0" presId="urn:microsoft.com/office/officeart/2005/8/layout/vList2"/>
    <dgm:cxn modelId="{D22129D7-0F2F-4E92-BFD3-D82C1C7AA53B}" type="presParOf" srcId="{DFBE93E6-97BD-4803-AF59-065B8AC02DF3}" destId="{4C6BB7D0-C097-4A3E-A8A3-5378741D9A87}" srcOrd="0" destOrd="0" presId="urn:microsoft.com/office/officeart/2005/8/layout/vList2"/>
    <dgm:cxn modelId="{C8DAC9CD-36A8-4946-8CAE-FEE454678C2E}" type="presParOf" srcId="{DFBE93E6-97BD-4803-AF59-065B8AC02DF3}" destId="{3E856F4A-9C31-4847-A8C0-8DF4CAAA0D54}" srcOrd="1" destOrd="0" presId="urn:microsoft.com/office/officeart/2005/8/layout/vList2"/>
    <dgm:cxn modelId="{69CF4C02-1651-4BAB-94AF-58A7B74AAD21}" type="presParOf" srcId="{DFBE93E6-97BD-4803-AF59-065B8AC02DF3}" destId="{E1EB50B5-2A60-46AE-86CA-37EB56594BEA}" srcOrd="2" destOrd="0" presId="urn:microsoft.com/office/officeart/2005/8/layout/vList2"/>
    <dgm:cxn modelId="{FDF247D3-C379-46C0-8692-3314712A7310}" type="presParOf" srcId="{DFBE93E6-97BD-4803-AF59-065B8AC02DF3}" destId="{C834EB38-9229-422F-978C-FC038C3D6BB1}" srcOrd="3" destOrd="0" presId="urn:microsoft.com/office/officeart/2005/8/layout/vList2"/>
    <dgm:cxn modelId="{57A3005B-5989-40C4-B91E-481437C99400}" type="presParOf" srcId="{DFBE93E6-97BD-4803-AF59-065B8AC02DF3}" destId="{E3D542B0-25EA-48C6-BADB-5CF555A2E41A}" srcOrd="4" destOrd="0" presId="urn:microsoft.com/office/officeart/2005/8/layout/vList2"/>
    <dgm:cxn modelId="{2F506C5E-28A2-40A8-B23D-7CC067B459C4}" type="presParOf" srcId="{DFBE93E6-97BD-4803-AF59-065B8AC02DF3}" destId="{4B7B5B0A-7100-4C8B-9B5C-252E5535D734}" srcOrd="5" destOrd="0" presId="urn:microsoft.com/office/officeart/2005/8/layout/vList2"/>
    <dgm:cxn modelId="{FDF11DCA-5F76-4028-9705-1408A5AB3758}" type="presParOf" srcId="{DFBE93E6-97BD-4803-AF59-065B8AC02DF3}" destId="{89962BB2-8DD1-43F0-8C50-E676B0FEE042}" srcOrd="6" destOrd="0" presId="urn:microsoft.com/office/officeart/2005/8/layout/vList2"/>
    <dgm:cxn modelId="{6FCB5632-4B83-4856-B8FE-89CF95E0D2CC}" type="presParOf" srcId="{DFBE93E6-97BD-4803-AF59-065B8AC02DF3}" destId="{9BC779EF-FE4A-48FC-9015-25BAD3EFC9EE}" srcOrd="7" destOrd="0" presId="urn:microsoft.com/office/officeart/2005/8/layout/vList2"/>
    <dgm:cxn modelId="{4C8718D0-5E7A-4B79-9834-005AEE341F5D}" type="presParOf" srcId="{DFBE93E6-97BD-4803-AF59-065B8AC02DF3}" destId="{A2E85475-E38D-4599-A704-67E5FB34B2E9}" srcOrd="8" destOrd="0" presId="urn:microsoft.com/office/officeart/2005/8/layout/vList2"/>
    <dgm:cxn modelId="{188187E1-3D0B-44D2-8FEC-B65ED9F9722D}" type="presParOf" srcId="{DFBE93E6-97BD-4803-AF59-065B8AC02DF3}" destId="{1997688F-9719-4D12-9A34-AA6B35D9E046}" srcOrd="9" destOrd="0" presId="urn:microsoft.com/office/officeart/2005/8/layout/vList2"/>
    <dgm:cxn modelId="{587B134D-E4DF-4F8B-85E5-493C1DA92CAF}" type="presParOf" srcId="{DFBE93E6-97BD-4803-AF59-065B8AC02DF3}" destId="{A95D72A1-618E-4E1D-9340-9A5738300FB2}"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7D96A1-B24F-4A5E-933F-56BC37BB5CBB}"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85016F2B-1429-41A9-8142-CF0E11F32F15}">
      <dgm:prSet/>
      <dgm:spPr/>
      <dgm:t>
        <a:bodyPr/>
        <a:lstStyle/>
        <a:p>
          <a:r>
            <a:rPr lang="en-US" b="1"/>
            <a:t>“What type of communication do you like best?”</a:t>
          </a:r>
          <a:endParaRPr lang="en-US"/>
        </a:p>
      </dgm:t>
    </dgm:pt>
    <dgm:pt modelId="{F88C4963-FED1-40AC-816C-CCB3E91E301F}" type="parTrans" cxnId="{833C69E2-7268-44B4-92EF-7461A3C02EEB}">
      <dgm:prSet/>
      <dgm:spPr/>
      <dgm:t>
        <a:bodyPr/>
        <a:lstStyle/>
        <a:p>
          <a:endParaRPr lang="en-US"/>
        </a:p>
      </dgm:t>
    </dgm:pt>
    <dgm:pt modelId="{30F733BD-502A-44E2-8946-26095770BDE1}" type="sibTrans" cxnId="{833C69E2-7268-44B4-92EF-7461A3C02EEB}">
      <dgm:prSet/>
      <dgm:spPr/>
      <dgm:t>
        <a:bodyPr/>
        <a:lstStyle/>
        <a:p>
          <a:endParaRPr lang="en-US"/>
        </a:p>
      </dgm:t>
    </dgm:pt>
    <dgm:pt modelId="{B5E091F3-CAB4-4EAC-B55E-583F44AAFB26}">
      <dgm:prSet/>
      <dgm:spPr/>
      <dgm:t>
        <a:bodyPr/>
        <a:lstStyle/>
        <a:p>
          <a:r>
            <a:rPr lang="en-US"/>
            <a:t>"We expected the interviewees to respond with their favorite type of digital communication – e.g., text, email, chat group, DM (direct message), FaceTime, Skype, etc. – </a:t>
          </a:r>
        </a:p>
      </dgm:t>
    </dgm:pt>
    <dgm:pt modelId="{12B9E0B8-A172-4393-BE1C-763FDD05C93A}" type="parTrans" cxnId="{548C5AC8-8088-4C8E-B2E9-1A8530FFDBAA}">
      <dgm:prSet/>
      <dgm:spPr/>
      <dgm:t>
        <a:bodyPr/>
        <a:lstStyle/>
        <a:p>
          <a:endParaRPr lang="en-US"/>
        </a:p>
      </dgm:t>
    </dgm:pt>
    <dgm:pt modelId="{25FEC261-DC8E-488D-900E-2D9F15E2261D}" type="sibTrans" cxnId="{548C5AC8-8088-4C8E-B2E9-1A8530FFDBAA}">
      <dgm:prSet/>
      <dgm:spPr/>
      <dgm:t>
        <a:bodyPr/>
        <a:lstStyle/>
        <a:p>
          <a:endParaRPr lang="en-US"/>
        </a:p>
      </dgm:t>
    </dgm:pt>
    <dgm:pt modelId="{E104A0A8-9216-4FCD-ABD8-C3B063DAB8EB}">
      <dgm:prSet/>
      <dgm:spPr/>
      <dgm:t>
        <a:bodyPr/>
        <a:lstStyle/>
        <a:p>
          <a:r>
            <a:rPr lang="en-US" b="1" i="1"/>
            <a:t>but instead nearly every single person said their favorite form of communication was “in person</a:t>
          </a:r>
          <a:r>
            <a:rPr lang="en-US" b="1" i="1">
              <a:latin typeface="Century Gothic" panose="020B0502020202020204"/>
            </a:rPr>
            <a:t>.”</a:t>
          </a:r>
          <a:endParaRPr lang="en-US"/>
        </a:p>
      </dgm:t>
    </dgm:pt>
    <dgm:pt modelId="{6E734080-65D2-4605-A6FF-240C3C16EEBD}" type="parTrans" cxnId="{CCB9E09D-C9B9-4900-9D46-46AE64B893C4}">
      <dgm:prSet/>
      <dgm:spPr/>
      <dgm:t>
        <a:bodyPr/>
        <a:lstStyle/>
        <a:p>
          <a:endParaRPr lang="en-US"/>
        </a:p>
      </dgm:t>
    </dgm:pt>
    <dgm:pt modelId="{D1EE39DB-74F8-4893-B21F-697BF7C457D5}" type="sibTrans" cxnId="{CCB9E09D-C9B9-4900-9D46-46AE64B893C4}">
      <dgm:prSet/>
      <dgm:spPr/>
      <dgm:t>
        <a:bodyPr/>
        <a:lstStyle/>
        <a:p>
          <a:endParaRPr lang="en-US"/>
        </a:p>
      </dgm:t>
    </dgm:pt>
    <dgm:pt modelId="{79D02BAC-527F-4AA9-8298-7A5BC392D0AA}">
      <dgm:prSet/>
      <dgm:spPr/>
      <dgm:t>
        <a:bodyPr/>
        <a:lstStyle/>
        <a:p>
          <a:r>
            <a:rPr lang="en-US">
              <a:hlinkClick xmlns:r="http://schemas.openxmlformats.org/officeDocument/2006/relationships" r:id="rId1"/>
            </a:rPr>
            <a:t>Ref: What to know about Gen Z | Stanford News</a:t>
          </a:r>
          <a:endParaRPr lang="en-US"/>
        </a:p>
      </dgm:t>
    </dgm:pt>
    <dgm:pt modelId="{F48D3BAE-FD27-4C1D-A774-85B7FA60E859}" type="parTrans" cxnId="{78C68F78-00A9-4B51-880E-172B79DBB7A6}">
      <dgm:prSet/>
      <dgm:spPr/>
      <dgm:t>
        <a:bodyPr/>
        <a:lstStyle/>
        <a:p>
          <a:endParaRPr lang="en-US"/>
        </a:p>
      </dgm:t>
    </dgm:pt>
    <dgm:pt modelId="{A0F5F890-D969-4CAA-9AA9-72FAFD43284E}" type="sibTrans" cxnId="{78C68F78-00A9-4B51-880E-172B79DBB7A6}">
      <dgm:prSet/>
      <dgm:spPr/>
      <dgm:t>
        <a:bodyPr/>
        <a:lstStyle/>
        <a:p>
          <a:endParaRPr lang="en-US"/>
        </a:p>
      </dgm:t>
    </dgm:pt>
    <dgm:pt modelId="{4B790FD3-6628-42FF-832D-A6AE695F9ACA}" type="pres">
      <dgm:prSet presAssocID="{A97D96A1-B24F-4A5E-933F-56BC37BB5CBB}" presName="vert0" presStyleCnt="0">
        <dgm:presLayoutVars>
          <dgm:dir/>
          <dgm:animOne val="branch"/>
          <dgm:animLvl val="lvl"/>
        </dgm:presLayoutVars>
      </dgm:prSet>
      <dgm:spPr/>
    </dgm:pt>
    <dgm:pt modelId="{DE969A31-2B1E-47E5-91BB-CBD7876C8F1C}" type="pres">
      <dgm:prSet presAssocID="{85016F2B-1429-41A9-8142-CF0E11F32F15}" presName="thickLine" presStyleLbl="alignNode1" presStyleIdx="0" presStyleCnt="4"/>
      <dgm:spPr/>
    </dgm:pt>
    <dgm:pt modelId="{CFEDB09D-9795-482D-AD34-926C34E61F13}" type="pres">
      <dgm:prSet presAssocID="{85016F2B-1429-41A9-8142-CF0E11F32F15}" presName="horz1" presStyleCnt="0"/>
      <dgm:spPr/>
    </dgm:pt>
    <dgm:pt modelId="{89F3878B-BEB1-4F31-B7F1-263A5A5F7B72}" type="pres">
      <dgm:prSet presAssocID="{85016F2B-1429-41A9-8142-CF0E11F32F15}" presName="tx1" presStyleLbl="revTx" presStyleIdx="0" presStyleCnt="4"/>
      <dgm:spPr/>
    </dgm:pt>
    <dgm:pt modelId="{9ED89865-3BCF-4E87-9693-EC3DDB1F1930}" type="pres">
      <dgm:prSet presAssocID="{85016F2B-1429-41A9-8142-CF0E11F32F15}" presName="vert1" presStyleCnt="0"/>
      <dgm:spPr/>
    </dgm:pt>
    <dgm:pt modelId="{1EC99CC5-FF2F-45A8-91F7-6CA18A3C9EFF}" type="pres">
      <dgm:prSet presAssocID="{B5E091F3-CAB4-4EAC-B55E-583F44AAFB26}" presName="thickLine" presStyleLbl="alignNode1" presStyleIdx="1" presStyleCnt="4"/>
      <dgm:spPr/>
    </dgm:pt>
    <dgm:pt modelId="{62886A92-7A30-47A1-A754-088808586A1C}" type="pres">
      <dgm:prSet presAssocID="{B5E091F3-CAB4-4EAC-B55E-583F44AAFB26}" presName="horz1" presStyleCnt="0"/>
      <dgm:spPr/>
    </dgm:pt>
    <dgm:pt modelId="{596C0F4A-B405-41D2-A274-E19C986B99C2}" type="pres">
      <dgm:prSet presAssocID="{B5E091F3-CAB4-4EAC-B55E-583F44AAFB26}" presName="tx1" presStyleLbl="revTx" presStyleIdx="1" presStyleCnt="4"/>
      <dgm:spPr/>
    </dgm:pt>
    <dgm:pt modelId="{0B5F2BE0-E0EC-4F99-837C-B0A63339F18B}" type="pres">
      <dgm:prSet presAssocID="{B5E091F3-CAB4-4EAC-B55E-583F44AAFB26}" presName="vert1" presStyleCnt="0"/>
      <dgm:spPr/>
    </dgm:pt>
    <dgm:pt modelId="{E675AC0C-7992-49D2-A5E4-D1B92D7EAD80}" type="pres">
      <dgm:prSet presAssocID="{E104A0A8-9216-4FCD-ABD8-C3B063DAB8EB}" presName="thickLine" presStyleLbl="alignNode1" presStyleIdx="2" presStyleCnt="4"/>
      <dgm:spPr/>
    </dgm:pt>
    <dgm:pt modelId="{EB0668EF-F186-4D38-B167-872C44A0E03E}" type="pres">
      <dgm:prSet presAssocID="{E104A0A8-9216-4FCD-ABD8-C3B063DAB8EB}" presName="horz1" presStyleCnt="0"/>
      <dgm:spPr/>
    </dgm:pt>
    <dgm:pt modelId="{937A973C-8CA7-4F1F-BE8E-28244247C103}" type="pres">
      <dgm:prSet presAssocID="{E104A0A8-9216-4FCD-ABD8-C3B063DAB8EB}" presName="tx1" presStyleLbl="revTx" presStyleIdx="2" presStyleCnt="4"/>
      <dgm:spPr/>
    </dgm:pt>
    <dgm:pt modelId="{5924276C-4256-4A42-8512-6B76334F0650}" type="pres">
      <dgm:prSet presAssocID="{E104A0A8-9216-4FCD-ABD8-C3B063DAB8EB}" presName="vert1" presStyleCnt="0"/>
      <dgm:spPr/>
    </dgm:pt>
    <dgm:pt modelId="{9E413E27-7849-4FDF-999B-F687262C3742}" type="pres">
      <dgm:prSet presAssocID="{79D02BAC-527F-4AA9-8298-7A5BC392D0AA}" presName="thickLine" presStyleLbl="alignNode1" presStyleIdx="3" presStyleCnt="4"/>
      <dgm:spPr/>
    </dgm:pt>
    <dgm:pt modelId="{C674C3E9-EECE-4624-9359-611A610036B0}" type="pres">
      <dgm:prSet presAssocID="{79D02BAC-527F-4AA9-8298-7A5BC392D0AA}" presName="horz1" presStyleCnt="0"/>
      <dgm:spPr/>
    </dgm:pt>
    <dgm:pt modelId="{5063BE2B-CC2C-4A0D-B1C4-78A2B4AE1165}" type="pres">
      <dgm:prSet presAssocID="{79D02BAC-527F-4AA9-8298-7A5BC392D0AA}" presName="tx1" presStyleLbl="revTx" presStyleIdx="3" presStyleCnt="4"/>
      <dgm:spPr/>
    </dgm:pt>
    <dgm:pt modelId="{9CF58460-8D45-4B1D-B534-98F100CDFB50}" type="pres">
      <dgm:prSet presAssocID="{79D02BAC-527F-4AA9-8298-7A5BC392D0AA}" presName="vert1" presStyleCnt="0"/>
      <dgm:spPr/>
    </dgm:pt>
  </dgm:ptLst>
  <dgm:cxnLst>
    <dgm:cxn modelId="{2047790B-53C2-4B42-8E03-21CD51508EDB}" type="presOf" srcId="{B5E091F3-CAB4-4EAC-B55E-583F44AAFB26}" destId="{596C0F4A-B405-41D2-A274-E19C986B99C2}" srcOrd="0" destOrd="0" presId="urn:microsoft.com/office/officeart/2008/layout/LinedList"/>
    <dgm:cxn modelId="{78C68F78-00A9-4B51-880E-172B79DBB7A6}" srcId="{A97D96A1-B24F-4A5E-933F-56BC37BB5CBB}" destId="{79D02BAC-527F-4AA9-8298-7A5BC392D0AA}" srcOrd="3" destOrd="0" parTransId="{F48D3BAE-FD27-4C1D-A774-85B7FA60E859}" sibTransId="{A0F5F890-D969-4CAA-9AA9-72FAFD43284E}"/>
    <dgm:cxn modelId="{CCB9E09D-C9B9-4900-9D46-46AE64B893C4}" srcId="{A97D96A1-B24F-4A5E-933F-56BC37BB5CBB}" destId="{E104A0A8-9216-4FCD-ABD8-C3B063DAB8EB}" srcOrd="2" destOrd="0" parTransId="{6E734080-65D2-4605-A6FF-240C3C16EEBD}" sibTransId="{D1EE39DB-74F8-4893-B21F-697BF7C457D5}"/>
    <dgm:cxn modelId="{6CB27CAA-FCA7-4189-A1CE-02DEE3B5D483}" type="presOf" srcId="{85016F2B-1429-41A9-8142-CF0E11F32F15}" destId="{89F3878B-BEB1-4F31-B7F1-263A5A5F7B72}" srcOrd="0" destOrd="0" presId="urn:microsoft.com/office/officeart/2008/layout/LinedList"/>
    <dgm:cxn modelId="{3BC96AAB-B8B2-4433-8AD1-B80600BAD996}" type="presOf" srcId="{79D02BAC-527F-4AA9-8298-7A5BC392D0AA}" destId="{5063BE2B-CC2C-4A0D-B1C4-78A2B4AE1165}" srcOrd="0" destOrd="0" presId="urn:microsoft.com/office/officeart/2008/layout/LinedList"/>
    <dgm:cxn modelId="{548C5AC8-8088-4C8E-B2E9-1A8530FFDBAA}" srcId="{A97D96A1-B24F-4A5E-933F-56BC37BB5CBB}" destId="{B5E091F3-CAB4-4EAC-B55E-583F44AAFB26}" srcOrd="1" destOrd="0" parTransId="{12B9E0B8-A172-4393-BE1C-763FDD05C93A}" sibTransId="{25FEC261-DC8E-488D-900E-2D9F15E2261D}"/>
    <dgm:cxn modelId="{4CD6C5CD-AA2B-40EC-A50D-75236EC6557F}" type="presOf" srcId="{E104A0A8-9216-4FCD-ABD8-C3B063DAB8EB}" destId="{937A973C-8CA7-4F1F-BE8E-28244247C103}" srcOrd="0" destOrd="0" presId="urn:microsoft.com/office/officeart/2008/layout/LinedList"/>
    <dgm:cxn modelId="{833C69E2-7268-44B4-92EF-7461A3C02EEB}" srcId="{A97D96A1-B24F-4A5E-933F-56BC37BB5CBB}" destId="{85016F2B-1429-41A9-8142-CF0E11F32F15}" srcOrd="0" destOrd="0" parTransId="{F88C4963-FED1-40AC-816C-CCB3E91E301F}" sibTransId="{30F733BD-502A-44E2-8946-26095770BDE1}"/>
    <dgm:cxn modelId="{85E9B8F4-720C-4A7B-BB88-27444D595A21}" type="presOf" srcId="{A97D96A1-B24F-4A5E-933F-56BC37BB5CBB}" destId="{4B790FD3-6628-42FF-832D-A6AE695F9ACA}" srcOrd="0" destOrd="0" presId="urn:microsoft.com/office/officeart/2008/layout/LinedList"/>
    <dgm:cxn modelId="{AFC64B77-7A10-4EA4-AD5C-6C25D8400CD9}" type="presParOf" srcId="{4B790FD3-6628-42FF-832D-A6AE695F9ACA}" destId="{DE969A31-2B1E-47E5-91BB-CBD7876C8F1C}" srcOrd="0" destOrd="0" presId="urn:microsoft.com/office/officeart/2008/layout/LinedList"/>
    <dgm:cxn modelId="{4329CA73-A1A2-4A10-9F38-BA312268E59E}" type="presParOf" srcId="{4B790FD3-6628-42FF-832D-A6AE695F9ACA}" destId="{CFEDB09D-9795-482D-AD34-926C34E61F13}" srcOrd="1" destOrd="0" presId="urn:microsoft.com/office/officeart/2008/layout/LinedList"/>
    <dgm:cxn modelId="{60EC425C-9711-48DA-83A6-B05936421B35}" type="presParOf" srcId="{CFEDB09D-9795-482D-AD34-926C34E61F13}" destId="{89F3878B-BEB1-4F31-B7F1-263A5A5F7B72}" srcOrd="0" destOrd="0" presId="urn:microsoft.com/office/officeart/2008/layout/LinedList"/>
    <dgm:cxn modelId="{07458533-4118-4B1E-9C3F-A5B53F30928E}" type="presParOf" srcId="{CFEDB09D-9795-482D-AD34-926C34E61F13}" destId="{9ED89865-3BCF-4E87-9693-EC3DDB1F1930}" srcOrd="1" destOrd="0" presId="urn:microsoft.com/office/officeart/2008/layout/LinedList"/>
    <dgm:cxn modelId="{74E8D684-C41E-4BD8-B472-FCCF51540FD5}" type="presParOf" srcId="{4B790FD3-6628-42FF-832D-A6AE695F9ACA}" destId="{1EC99CC5-FF2F-45A8-91F7-6CA18A3C9EFF}" srcOrd="2" destOrd="0" presId="urn:microsoft.com/office/officeart/2008/layout/LinedList"/>
    <dgm:cxn modelId="{93A8781D-0E74-4E49-881E-8CD02E30200A}" type="presParOf" srcId="{4B790FD3-6628-42FF-832D-A6AE695F9ACA}" destId="{62886A92-7A30-47A1-A754-088808586A1C}" srcOrd="3" destOrd="0" presId="urn:microsoft.com/office/officeart/2008/layout/LinedList"/>
    <dgm:cxn modelId="{7BB8F18C-2E1C-46E4-94F1-D8198428177A}" type="presParOf" srcId="{62886A92-7A30-47A1-A754-088808586A1C}" destId="{596C0F4A-B405-41D2-A274-E19C986B99C2}" srcOrd="0" destOrd="0" presId="urn:microsoft.com/office/officeart/2008/layout/LinedList"/>
    <dgm:cxn modelId="{EDA31644-2EF6-4890-9008-46126C677181}" type="presParOf" srcId="{62886A92-7A30-47A1-A754-088808586A1C}" destId="{0B5F2BE0-E0EC-4F99-837C-B0A63339F18B}" srcOrd="1" destOrd="0" presId="urn:microsoft.com/office/officeart/2008/layout/LinedList"/>
    <dgm:cxn modelId="{6380BD67-BC66-4C89-A86E-1C78BBE7867E}" type="presParOf" srcId="{4B790FD3-6628-42FF-832D-A6AE695F9ACA}" destId="{E675AC0C-7992-49D2-A5E4-D1B92D7EAD80}" srcOrd="4" destOrd="0" presId="urn:microsoft.com/office/officeart/2008/layout/LinedList"/>
    <dgm:cxn modelId="{4C0A919C-BCF1-4478-9889-C6EA6E1D5526}" type="presParOf" srcId="{4B790FD3-6628-42FF-832D-A6AE695F9ACA}" destId="{EB0668EF-F186-4D38-B167-872C44A0E03E}" srcOrd="5" destOrd="0" presId="urn:microsoft.com/office/officeart/2008/layout/LinedList"/>
    <dgm:cxn modelId="{D56C006F-EF0C-45F6-9159-86C30B119DF9}" type="presParOf" srcId="{EB0668EF-F186-4D38-B167-872C44A0E03E}" destId="{937A973C-8CA7-4F1F-BE8E-28244247C103}" srcOrd="0" destOrd="0" presId="urn:microsoft.com/office/officeart/2008/layout/LinedList"/>
    <dgm:cxn modelId="{E34E7B0A-2BA4-4649-B7D7-BCC78E80AA18}" type="presParOf" srcId="{EB0668EF-F186-4D38-B167-872C44A0E03E}" destId="{5924276C-4256-4A42-8512-6B76334F0650}" srcOrd="1" destOrd="0" presId="urn:microsoft.com/office/officeart/2008/layout/LinedList"/>
    <dgm:cxn modelId="{523650EF-5A3D-4988-8B48-5857001EBD6E}" type="presParOf" srcId="{4B790FD3-6628-42FF-832D-A6AE695F9ACA}" destId="{9E413E27-7849-4FDF-999B-F687262C3742}" srcOrd="6" destOrd="0" presId="urn:microsoft.com/office/officeart/2008/layout/LinedList"/>
    <dgm:cxn modelId="{796AFECD-29AE-41A2-BE0F-8EAA2BB92522}" type="presParOf" srcId="{4B790FD3-6628-42FF-832D-A6AE695F9ACA}" destId="{C674C3E9-EECE-4624-9359-611A610036B0}" srcOrd="7" destOrd="0" presId="urn:microsoft.com/office/officeart/2008/layout/LinedList"/>
    <dgm:cxn modelId="{E68CAA4F-32D9-4A19-A7D3-0075DCCA73B3}" type="presParOf" srcId="{C674C3E9-EECE-4624-9359-611A610036B0}" destId="{5063BE2B-CC2C-4A0D-B1C4-78A2B4AE1165}" srcOrd="0" destOrd="0" presId="urn:microsoft.com/office/officeart/2008/layout/LinedList"/>
    <dgm:cxn modelId="{D6287735-6CF9-4DA9-8146-2D4A976ED2BD}" type="presParOf" srcId="{C674C3E9-EECE-4624-9359-611A610036B0}" destId="{9CF58460-8D45-4B1D-B534-98F100CDFB5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6EE7DF-ECEF-4A31-AAC4-0737CCA6DD3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66623AD-6447-4788-ADE8-E5245D3F8A67}">
      <dgm:prSet/>
      <dgm:spPr/>
      <dgm:t>
        <a:bodyPr/>
        <a:lstStyle/>
        <a:p>
          <a:r>
            <a:rPr lang="en-US"/>
            <a:t>Gender</a:t>
          </a:r>
        </a:p>
      </dgm:t>
    </dgm:pt>
    <dgm:pt modelId="{C2D47995-4B00-48A4-9B22-6E4D52080366}" type="parTrans" cxnId="{94EE249F-C4D1-4C28-A642-6CD9EC27CC13}">
      <dgm:prSet/>
      <dgm:spPr/>
      <dgm:t>
        <a:bodyPr/>
        <a:lstStyle/>
        <a:p>
          <a:endParaRPr lang="en-US"/>
        </a:p>
      </dgm:t>
    </dgm:pt>
    <dgm:pt modelId="{309D041D-7DA8-44A0-B684-7E0F75B0D2B2}" type="sibTrans" cxnId="{94EE249F-C4D1-4C28-A642-6CD9EC27CC13}">
      <dgm:prSet/>
      <dgm:spPr/>
      <dgm:t>
        <a:bodyPr/>
        <a:lstStyle/>
        <a:p>
          <a:endParaRPr lang="en-US"/>
        </a:p>
      </dgm:t>
    </dgm:pt>
    <dgm:pt modelId="{E015301A-41F9-4DAD-B786-8CBA40D4BE84}">
      <dgm:prSet/>
      <dgm:spPr/>
      <dgm:t>
        <a:bodyPr/>
        <a:lstStyle/>
        <a:p>
          <a:r>
            <a:rPr lang="en-US"/>
            <a:t>Race</a:t>
          </a:r>
        </a:p>
      </dgm:t>
    </dgm:pt>
    <dgm:pt modelId="{F49093E6-21BB-46C4-B21A-E442082A3D9A}" type="parTrans" cxnId="{1D1A8D0D-E553-42EE-B8D4-AC244D2DF570}">
      <dgm:prSet/>
      <dgm:spPr/>
      <dgm:t>
        <a:bodyPr/>
        <a:lstStyle/>
        <a:p>
          <a:endParaRPr lang="en-US"/>
        </a:p>
      </dgm:t>
    </dgm:pt>
    <dgm:pt modelId="{76C33A68-41B4-42D7-9A78-131107ABD4EE}" type="sibTrans" cxnId="{1D1A8D0D-E553-42EE-B8D4-AC244D2DF570}">
      <dgm:prSet/>
      <dgm:spPr/>
      <dgm:t>
        <a:bodyPr/>
        <a:lstStyle/>
        <a:p>
          <a:endParaRPr lang="en-US"/>
        </a:p>
      </dgm:t>
    </dgm:pt>
    <dgm:pt modelId="{4E81F583-E42B-450E-ACCD-E27784516305}">
      <dgm:prSet/>
      <dgm:spPr/>
      <dgm:t>
        <a:bodyPr/>
        <a:lstStyle/>
        <a:p>
          <a:r>
            <a:rPr lang="en-US"/>
            <a:t>Religion</a:t>
          </a:r>
        </a:p>
      </dgm:t>
    </dgm:pt>
    <dgm:pt modelId="{0C827727-C895-419E-8102-DA9A3C8FF496}" type="parTrans" cxnId="{FF44F8A9-F556-4ECF-8BBB-CC14E6885E1C}">
      <dgm:prSet/>
      <dgm:spPr/>
      <dgm:t>
        <a:bodyPr/>
        <a:lstStyle/>
        <a:p>
          <a:endParaRPr lang="en-US"/>
        </a:p>
      </dgm:t>
    </dgm:pt>
    <dgm:pt modelId="{B1DA3D58-C703-41EA-A1C3-DA70ED8D5AE0}" type="sibTrans" cxnId="{FF44F8A9-F556-4ECF-8BBB-CC14E6885E1C}">
      <dgm:prSet/>
      <dgm:spPr/>
      <dgm:t>
        <a:bodyPr/>
        <a:lstStyle/>
        <a:p>
          <a:endParaRPr lang="en-US"/>
        </a:p>
      </dgm:t>
    </dgm:pt>
    <dgm:pt modelId="{767F0004-82F7-40E9-B823-78A7F5F104F0}">
      <dgm:prSet/>
      <dgm:spPr/>
      <dgm:t>
        <a:bodyPr/>
        <a:lstStyle/>
        <a:p>
          <a:r>
            <a:rPr lang="en-US"/>
            <a:t>Language</a:t>
          </a:r>
        </a:p>
      </dgm:t>
    </dgm:pt>
    <dgm:pt modelId="{F2B6ECE4-06E9-4842-B046-E1C615162D29}" type="parTrans" cxnId="{3F621A58-15E3-49DB-A7A1-4A5E0AE3339D}">
      <dgm:prSet/>
      <dgm:spPr/>
      <dgm:t>
        <a:bodyPr/>
        <a:lstStyle/>
        <a:p>
          <a:endParaRPr lang="en-US"/>
        </a:p>
      </dgm:t>
    </dgm:pt>
    <dgm:pt modelId="{1A21509B-9911-4709-83BB-9CBA96F43250}" type="sibTrans" cxnId="{3F621A58-15E3-49DB-A7A1-4A5E0AE3339D}">
      <dgm:prSet/>
      <dgm:spPr/>
      <dgm:t>
        <a:bodyPr/>
        <a:lstStyle/>
        <a:p>
          <a:endParaRPr lang="en-US"/>
        </a:p>
      </dgm:t>
    </dgm:pt>
    <dgm:pt modelId="{2DB63B3A-1B15-4099-9E52-1BFD9DC704A9}">
      <dgm:prSet/>
      <dgm:spPr/>
      <dgm:t>
        <a:bodyPr/>
        <a:lstStyle/>
        <a:p>
          <a:r>
            <a:rPr lang="en-US"/>
            <a:t>Clothing Appropriateness</a:t>
          </a:r>
        </a:p>
      </dgm:t>
    </dgm:pt>
    <dgm:pt modelId="{DDE495BE-B067-4E7F-BA4D-D5518C12FBFE}" type="parTrans" cxnId="{5167CD0C-3B62-4D12-9C1F-F09DF8A16B81}">
      <dgm:prSet/>
      <dgm:spPr/>
      <dgm:t>
        <a:bodyPr/>
        <a:lstStyle/>
        <a:p>
          <a:endParaRPr lang="en-US"/>
        </a:p>
      </dgm:t>
    </dgm:pt>
    <dgm:pt modelId="{C0A8B876-505D-41AA-B96B-C7C848D98429}" type="sibTrans" cxnId="{5167CD0C-3B62-4D12-9C1F-F09DF8A16B81}">
      <dgm:prSet/>
      <dgm:spPr/>
      <dgm:t>
        <a:bodyPr/>
        <a:lstStyle/>
        <a:p>
          <a:endParaRPr lang="en-US"/>
        </a:p>
      </dgm:t>
    </dgm:pt>
    <dgm:pt modelId="{CBFBF70F-B98E-473F-95E6-1F2F2DBCFBFC}">
      <dgm:prSet/>
      <dgm:spPr/>
      <dgm:t>
        <a:bodyPr/>
        <a:lstStyle/>
        <a:p>
          <a:r>
            <a:rPr lang="en-US"/>
            <a:t>Ethnic Background body modesty vs. Western youth culture (fitness, being sexy)</a:t>
          </a:r>
        </a:p>
      </dgm:t>
    </dgm:pt>
    <dgm:pt modelId="{9058DB35-08EB-404B-93C6-D9473C754AA0}" type="parTrans" cxnId="{0DCDF78C-8344-42D0-A905-186ED5DC3138}">
      <dgm:prSet/>
      <dgm:spPr/>
      <dgm:t>
        <a:bodyPr/>
        <a:lstStyle/>
        <a:p>
          <a:endParaRPr lang="en-US"/>
        </a:p>
      </dgm:t>
    </dgm:pt>
    <dgm:pt modelId="{5A8D83D9-094A-4EC0-AFA8-03AE637E02CD}" type="sibTrans" cxnId="{0DCDF78C-8344-42D0-A905-186ED5DC3138}">
      <dgm:prSet/>
      <dgm:spPr/>
      <dgm:t>
        <a:bodyPr/>
        <a:lstStyle/>
        <a:p>
          <a:endParaRPr lang="en-US"/>
        </a:p>
      </dgm:t>
    </dgm:pt>
    <dgm:pt modelId="{FA13A80F-1E20-4A55-95A1-0FDC9C95DA98}">
      <dgm:prSet/>
      <dgm:spPr/>
      <dgm:t>
        <a:bodyPr/>
        <a:lstStyle/>
        <a:p>
          <a:r>
            <a:rPr lang="en-US"/>
            <a:t>Changing Rooms</a:t>
          </a:r>
        </a:p>
      </dgm:t>
    </dgm:pt>
    <dgm:pt modelId="{6B508525-7223-4C7F-B76C-B8805212F1E8}" type="parTrans" cxnId="{CDA694A0-EBFA-4B5A-8D1B-3BE864C6E4E3}">
      <dgm:prSet/>
      <dgm:spPr/>
      <dgm:t>
        <a:bodyPr/>
        <a:lstStyle/>
        <a:p>
          <a:endParaRPr lang="en-US"/>
        </a:p>
      </dgm:t>
    </dgm:pt>
    <dgm:pt modelId="{1BE1741C-8F46-4DE6-A4A2-FE7E056F7A84}" type="sibTrans" cxnId="{CDA694A0-EBFA-4B5A-8D1B-3BE864C6E4E3}">
      <dgm:prSet/>
      <dgm:spPr/>
      <dgm:t>
        <a:bodyPr/>
        <a:lstStyle/>
        <a:p>
          <a:endParaRPr lang="en-US"/>
        </a:p>
      </dgm:t>
    </dgm:pt>
    <dgm:pt modelId="{3A32F553-B0A6-44FA-85C2-B71093AD1A66}">
      <dgm:prSet/>
      <dgm:spPr/>
      <dgm:t>
        <a:bodyPr/>
        <a:lstStyle/>
        <a:p>
          <a:r>
            <a:rPr lang="en-US"/>
            <a:t>Whiteness in PE Teaching </a:t>
          </a:r>
        </a:p>
      </dgm:t>
    </dgm:pt>
    <dgm:pt modelId="{E20266F1-BA18-421C-B01F-758657A1540F}" type="parTrans" cxnId="{23326A47-8F4C-480E-89B3-FC53D13CA7DC}">
      <dgm:prSet/>
      <dgm:spPr/>
      <dgm:t>
        <a:bodyPr/>
        <a:lstStyle/>
        <a:p>
          <a:endParaRPr lang="en-US"/>
        </a:p>
      </dgm:t>
    </dgm:pt>
    <dgm:pt modelId="{14E4FDFE-848A-42B2-9A98-D9C56C831CAC}" type="sibTrans" cxnId="{23326A47-8F4C-480E-89B3-FC53D13CA7DC}">
      <dgm:prSet/>
      <dgm:spPr/>
      <dgm:t>
        <a:bodyPr/>
        <a:lstStyle/>
        <a:p>
          <a:endParaRPr lang="en-US"/>
        </a:p>
      </dgm:t>
    </dgm:pt>
    <dgm:pt modelId="{9284153B-EFE5-4C32-AA38-C3014860FBAE}" type="pres">
      <dgm:prSet presAssocID="{0C6EE7DF-ECEF-4A31-AAC4-0737CCA6DD33}" presName="linear" presStyleCnt="0">
        <dgm:presLayoutVars>
          <dgm:animLvl val="lvl"/>
          <dgm:resizeHandles val="exact"/>
        </dgm:presLayoutVars>
      </dgm:prSet>
      <dgm:spPr/>
    </dgm:pt>
    <dgm:pt modelId="{A4027692-F9AA-4219-AB01-BB6918EA2C5C}" type="pres">
      <dgm:prSet presAssocID="{F66623AD-6447-4788-ADE8-E5245D3F8A67}" presName="parentText" presStyleLbl="node1" presStyleIdx="0" presStyleCnt="8">
        <dgm:presLayoutVars>
          <dgm:chMax val="0"/>
          <dgm:bulletEnabled val="1"/>
        </dgm:presLayoutVars>
      </dgm:prSet>
      <dgm:spPr/>
    </dgm:pt>
    <dgm:pt modelId="{780EBE3D-4E28-4797-A3DC-2C699496AEB0}" type="pres">
      <dgm:prSet presAssocID="{309D041D-7DA8-44A0-B684-7E0F75B0D2B2}" presName="spacer" presStyleCnt="0"/>
      <dgm:spPr/>
    </dgm:pt>
    <dgm:pt modelId="{8EB29046-551F-414C-9A88-5048DF75FDF9}" type="pres">
      <dgm:prSet presAssocID="{E015301A-41F9-4DAD-B786-8CBA40D4BE84}" presName="parentText" presStyleLbl="node1" presStyleIdx="1" presStyleCnt="8">
        <dgm:presLayoutVars>
          <dgm:chMax val="0"/>
          <dgm:bulletEnabled val="1"/>
        </dgm:presLayoutVars>
      </dgm:prSet>
      <dgm:spPr/>
    </dgm:pt>
    <dgm:pt modelId="{DA3D23AC-71B9-44FA-B003-0E8CDB25FC4B}" type="pres">
      <dgm:prSet presAssocID="{76C33A68-41B4-42D7-9A78-131107ABD4EE}" presName="spacer" presStyleCnt="0"/>
      <dgm:spPr/>
    </dgm:pt>
    <dgm:pt modelId="{F1A85548-2D32-4842-8E06-18FE8F883C61}" type="pres">
      <dgm:prSet presAssocID="{4E81F583-E42B-450E-ACCD-E27784516305}" presName="parentText" presStyleLbl="node1" presStyleIdx="2" presStyleCnt="8">
        <dgm:presLayoutVars>
          <dgm:chMax val="0"/>
          <dgm:bulletEnabled val="1"/>
        </dgm:presLayoutVars>
      </dgm:prSet>
      <dgm:spPr/>
    </dgm:pt>
    <dgm:pt modelId="{5F0CF28C-D2E1-469F-A64A-149DD50FEAF9}" type="pres">
      <dgm:prSet presAssocID="{B1DA3D58-C703-41EA-A1C3-DA70ED8D5AE0}" presName="spacer" presStyleCnt="0"/>
      <dgm:spPr/>
    </dgm:pt>
    <dgm:pt modelId="{A2D0A94A-62CB-4F7A-89F6-DB282ABA80DE}" type="pres">
      <dgm:prSet presAssocID="{767F0004-82F7-40E9-B823-78A7F5F104F0}" presName="parentText" presStyleLbl="node1" presStyleIdx="3" presStyleCnt="8">
        <dgm:presLayoutVars>
          <dgm:chMax val="0"/>
          <dgm:bulletEnabled val="1"/>
        </dgm:presLayoutVars>
      </dgm:prSet>
      <dgm:spPr/>
    </dgm:pt>
    <dgm:pt modelId="{FB0BDCD7-1D27-4875-8929-2157C3237AF2}" type="pres">
      <dgm:prSet presAssocID="{1A21509B-9911-4709-83BB-9CBA96F43250}" presName="spacer" presStyleCnt="0"/>
      <dgm:spPr/>
    </dgm:pt>
    <dgm:pt modelId="{3868A9E3-771B-465C-B34E-C9176EDCAE84}" type="pres">
      <dgm:prSet presAssocID="{2DB63B3A-1B15-4099-9E52-1BFD9DC704A9}" presName="parentText" presStyleLbl="node1" presStyleIdx="4" presStyleCnt="8">
        <dgm:presLayoutVars>
          <dgm:chMax val="0"/>
          <dgm:bulletEnabled val="1"/>
        </dgm:presLayoutVars>
      </dgm:prSet>
      <dgm:spPr/>
    </dgm:pt>
    <dgm:pt modelId="{280CCC52-6724-4C00-835B-A33672692725}" type="pres">
      <dgm:prSet presAssocID="{C0A8B876-505D-41AA-B96B-C7C848D98429}" presName="spacer" presStyleCnt="0"/>
      <dgm:spPr/>
    </dgm:pt>
    <dgm:pt modelId="{0671D2F3-EE11-459B-B992-4959FB29B0F6}" type="pres">
      <dgm:prSet presAssocID="{CBFBF70F-B98E-473F-95E6-1F2F2DBCFBFC}" presName="parentText" presStyleLbl="node1" presStyleIdx="5" presStyleCnt="8">
        <dgm:presLayoutVars>
          <dgm:chMax val="0"/>
          <dgm:bulletEnabled val="1"/>
        </dgm:presLayoutVars>
      </dgm:prSet>
      <dgm:spPr/>
    </dgm:pt>
    <dgm:pt modelId="{DC3F343D-669A-4264-AEA0-CA4FE5C861BA}" type="pres">
      <dgm:prSet presAssocID="{5A8D83D9-094A-4EC0-AFA8-03AE637E02CD}" presName="spacer" presStyleCnt="0"/>
      <dgm:spPr/>
    </dgm:pt>
    <dgm:pt modelId="{0DCE5BF8-5B06-47E2-8E83-7D5E30E9FB68}" type="pres">
      <dgm:prSet presAssocID="{FA13A80F-1E20-4A55-95A1-0FDC9C95DA98}" presName="parentText" presStyleLbl="node1" presStyleIdx="6" presStyleCnt="8">
        <dgm:presLayoutVars>
          <dgm:chMax val="0"/>
          <dgm:bulletEnabled val="1"/>
        </dgm:presLayoutVars>
      </dgm:prSet>
      <dgm:spPr/>
    </dgm:pt>
    <dgm:pt modelId="{0E4EAE3F-7705-4BF1-A2EC-B050030E5190}" type="pres">
      <dgm:prSet presAssocID="{1BE1741C-8F46-4DE6-A4A2-FE7E056F7A84}" presName="spacer" presStyleCnt="0"/>
      <dgm:spPr/>
    </dgm:pt>
    <dgm:pt modelId="{C3480602-1275-46A7-9DC8-493CA56A3BC0}" type="pres">
      <dgm:prSet presAssocID="{3A32F553-B0A6-44FA-85C2-B71093AD1A66}" presName="parentText" presStyleLbl="node1" presStyleIdx="7" presStyleCnt="8">
        <dgm:presLayoutVars>
          <dgm:chMax val="0"/>
          <dgm:bulletEnabled val="1"/>
        </dgm:presLayoutVars>
      </dgm:prSet>
      <dgm:spPr/>
    </dgm:pt>
  </dgm:ptLst>
  <dgm:cxnLst>
    <dgm:cxn modelId="{5167CD0C-3B62-4D12-9C1F-F09DF8A16B81}" srcId="{0C6EE7DF-ECEF-4A31-AAC4-0737CCA6DD33}" destId="{2DB63B3A-1B15-4099-9E52-1BFD9DC704A9}" srcOrd="4" destOrd="0" parTransId="{DDE495BE-B067-4E7F-BA4D-D5518C12FBFE}" sibTransId="{C0A8B876-505D-41AA-B96B-C7C848D98429}"/>
    <dgm:cxn modelId="{1D1A8D0D-E553-42EE-B8D4-AC244D2DF570}" srcId="{0C6EE7DF-ECEF-4A31-AAC4-0737CCA6DD33}" destId="{E015301A-41F9-4DAD-B786-8CBA40D4BE84}" srcOrd="1" destOrd="0" parTransId="{F49093E6-21BB-46C4-B21A-E442082A3D9A}" sibTransId="{76C33A68-41B4-42D7-9A78-131107ABD4EE}"/>
    <dgm:cxn modelId="{4FC3550E-ADF7-49D9-BD04-8095CDEC166A}" type="presOf" srcId="{F66623AD-6447-4788-ADE8-E5245D3F8A67}" destId="{A4027692-F9AA-4219-AB01-BB6918EA2C5C}" srcOrd="0" destOrd="0" presId="urn:microsoft.com/office/officeart/2005/8/layout/vList2"/>
    <dgm:cxn modelId="{23326A47-8F4C-480E-89B3-FC53D13CA7DC}" srcId="{0C6EE7DF-ECEF-4A31-AAC4-0737CCA6DD33}" destId="{3A32F553-B0A6-44FA-85C2-B71093AD1A66}" srcOrd="7" destOrd="0" parTransId="{E20266F1-BA18-421C-B01F-758657A1540F}" sibTransId="{14E4FDFE-848A-42B2-9A98-D9C56C831CAC}"/>
    <dgm:cxn modelId="{909EA373-0982-42FB-A9E7-0FD0BE8D0EA0}" type="presOf" srcId="{FA13A80F-1E20-4A55-95A1-0FDC9C95DA98}" destId="{0DCE5BF8-5B06-47E2-8E83-7D5E30E9FB68}" srcOrd="0" destOrd="0" presId="urn:microsoft.com/office/officeart/2005/8/layout/vList2"/>
    <dgm:cxn modelId="{35125877-D8EB-4237-B2A7-C1BADA5B8C31}" type="presOf" srcId="{4E81F583-E42B-450E-ACCD-E27784516305}" destId="{F1A85548-2D32-4842-8E06-18FE8F883C61}" srcOrd="0" destOrd="0" presId="urn:microsoft.com/office/officeart/2005/8/layout/vList2"/>
    <dgm:cxn modelId="{3F621A58-15E3-49DB-A7A1-4A5E0AE3339D}" srcId="{0C6EE7DF-ECEF-4A31-AAC4-0737CCA6DD33}" destId="{767F0004-82F7-40E9-B823-78A7F5F104F0}" srcOrd="3" destOrd="0" parTransId="{F2B6ECE4-06E9-4842-B046-E1C615162D29}" sibTransId="{1A21509B-9911-4709-83BB-9CBA96F43250}"/>
    <dgm:cxn modelId="{2556578A-8A10-4B30-9CF6-20D4E675A732}" type="presOf" srcId="{3A32F553-B0A6-44FA-85C2-B71093AD1A66}" destId="{C3480602-1275-46A7-9DC8-493CA56A3BC0}" srcOrd="0" destOrd="0" presId="urn:microsoft.com/office/officeart/2005/8/layout/vList2"/>
    <dgm:cxn modelId="{0DCDF78C-8344-42D0-A905-186ED5DC3138}" srcId="{0C6EE7DF-ECEF-4A31-AAC4-0737CCA6DD33}" destId="{CBFBF70F-B98E-473F-95E6-1F2F2DBCFBFC}" srcOrd="5" destOrd="0" parTransId="{9058DB35-08EB-404B-93C6-D9473C754AA0}" sibTransId="{5A8D83D9-094A-4EC0-AFA8-03AE637E02CD}"/>
    <dgm:cxn modelId="{94EE249F-C4D1-4C28-A642-6CD9EC27CC13}" srcId="{0C6EE7DF-ECEF-4A31-AAC4-0737CCA6DD33}" destId="{F66623AD-6447-4788-ADE8-E5245D3F8A67}" srcOrd="0" destOrd="0" parTransId="{C2D47995-4B00-48A4-9B22-6E4D52080366}" sibTransId="{309D041D-7DA8-44A0-B684-7E0F75B0D2B2}"/>
    <dgm:cxn modelId="{CDA694A0-EBFA-4B5A-8D1B-3BE864C6E4E3}" srcId="{0C6EE7DF-ECEF-4A31-AAC4-0737CCA6DD33}" destId="{FA13A80F-1E20-4A55-95A1-0FDC9C95DA98}" srcOrd="6" destOrd="0" parTransId="{6B508525-7223-4C7F-B76C-B8805212F1E8}" sibTransId="{1BE1741C-8F46-4DE6-A4A2-FE7E056F7A84}"/>
    <dgm:cxn modelId="{C05FAFA1-6F57-49E1-9E03-81801B5A6372}" type="presOf" srcId="{CBFBF70F-B98E-473F-95E6-1F2F2DBCFBFC}" destId="{0671D2F3-EE11-459B-B992-4959FB29B0F6}" srcOrd="0" destOrd="0" presId="urn:microsoft.com/office/officeart/2005/8/layout/vList2"/>
    <dgm:cxn modelId="{FF44F8A9-F556-4ECF-8BBB-CC14E6885E1C}" srcId="{0C6EE7DF-ECEF-4A31-AAC4-0737CCA6DD33}" destId="{4E81F583-E42B-450E-ACCD-E27784516305}" srcOrd="2" destOrd="0" parTransId="{0C827727-C895-419E-8102-DA9A3C8FF496}" sibTransId="{B1DA3D58-C703-41EA-A1C3-DA70ED8D5AE0}"/>
    <dgm:cxn modelId="{3FBCF5CC-20F2-49E7-91A7-3F50DE71C15E}" type="presOf" srcId="{E015301A-41F9-4DAD-B786-8CBA40D4BE84}" destId="{8EB29046-551F-414C-9A88-5048DF75FDF9}" srcOrd="0" destOrd="0" presId="urn:microsoft.com/office/officeart/2005/8/layout/vList2"/>
    <dgm:cxn modelId="{8D7B17D7-F321-43A0-9E22-56C0A5A4DCF5}" type="presOf" srcId="{767F0004-82F7-40E9-B823-78A7F5F104F0}" destId="{A2D0A94A-62CB-4F7A-89F6-DB282ABA80DE}" srcOrd="0" destOrd="0" presId="urn:microsoft.com/office/officeart/2005/8/layout/vList2"/>
    <dgm:cxn modelId="{5BCF5CEC-7E4E-4BF7-A3FC-77E2C1FB3372}" type="presOf" srcId="{2DB63B3A-1B15-4099-9E52-1BFD9DC704A9}" destId="{3868A9E3-771B-465C-B34E-C9176EDCAE84}" srcOrd="0" destOrd="0" presId="urn:microsoft.com/office/officeart/2005/8/layout/vList2"/>
    <dgm:cxn modelId="{9EA56EFA-C3BC-4D0D-A378-DD566173921E}" type="presOf" srcId="{0C6EE7DF-ECEF-4A31-AAC4-0737CCA6DD33}" destId="{9284153B-EFE5-4C32-AA38-C3014860FBAE}" srcOrd="0" destOrd="0" presId="urn:microsoft.com/office/officeart/2005/8/layout/vList2"/>
    <dgm:cxn modelId="{F5DC0C0A-F892-40A9-89AD-E16E6CAC9B2E}" type="presParOf" srcId="{9284153B-EFE5-4C32-AA38-C3014860FBAE}" destId="{A4027692-F9AA-4219-AB01-BB6918EA2C5C}" srcOrd="0" destOrd="0" presId="urn:microsoft.com/office/officeart/2005/8/layout/vList2"/>
    <dgm:cxn modelId="{BF1A9BB3-FA18-465F-9479-A3C7FE3F3D37}" type="presParOf" srcId="{9284153B-EFE5-4C32-AA38-C3014860FBAE}" destId="{780EBE3D-4E28-4797-A3DC-2C699496AEB0}" srcOrd="1" destOrd="0" presId="urn:microsoft.com/office/officeart/2005/8/layout/vList2"/>
    <dgm:cxn modelId="{0935D9D3-3C48-4AE9-9B0B-C2E30793063E}" type="presParOf" srcId="{9284153B-EFE5-4C32-AA38-C3014860FBAE}" destId="{8EB29046-551F-414C-9A88-5048DF75FDF9}" srcOrd="2" destOrd="0" presId="urn:microsoft.com/office/officeart/2005/8/layout/vList2"/>
    <dgm:cxn modelId="{182A3581-90F9-418C-AEBD-7AFA8F45D53E}" type="presParOf" srcId="{9284153B-EFE5-4C32-AA38-C3014860FBAE}" destId="{DA3D23AC-71B9-44FA-B003-0E8CDB25FC4B}" srcOrd="3" destOrd="0" presId="urn:microsoft.com/office/officeart/2005/8/layout/vList2"/>
    <dgm:cxn modelId="{97C16113-9E26-4744-A8C7-521A30947334}" type="presParOf" srcId="{9284153B-EFE5-4C32-AA38-C3014860FBAE}" destId="{F1A85548-2D32-4842-8E06-18FE8F883C61}" srcOrd="4" destOrd="0" presId="urn:microsoft.com/office/officeart/2005/8/layout/vList2"/>
    <dgm:cxn modelId="{88B45E5D-FE49-4553-949E-31A9BB084D78}" type="presParOf" srcId="{9284153B-EFE5-4C32-AA38-C3014860FBAE}" destId="{5F0CF28C-D2E1-469F-A64A-149DD50FEAF9}" srcOrd="5" destOrd="0" presId="urn:microsoft.com/office/officeart/2005/8/layout/vList2"/>
    <dgm:cxn modelId="{9DC2A483-4CAF-4473-B9BA-80BE401C3AC9}" type="presParOf" srcId="{9284153B-EFE5-4C32-AA38-C3014860FBAE}" destId="{A2D0A94A-62CB-4F7A-89F6-DB282ABA80DE}" srcOrd="6" destOrd="0" presId="urn:microsoft.com/office/officeart/2005/8/layout/vList2"/>
    <dgm:cxn modelId="{DCC288CC-DE37-4340-9078-44D2F3A1B717}" type="presParOf" srcId="{9284153B-EFE5-4C32-AA38-C3014860FBAE}" destId="{FB0BDCD7-1D27-4875-8929-2157C3237AF2}" srcOrd="7" destOrd="0" presId="urn:microsoft.com/office/officeart/2005/8/layout/vList2"/>
    <dgm:cxn modelId="{497DA20A-FEB6-434D-AD99-EEE4C2D0B43E}" type="presParOf" srcId="{9284153B-EFE5-4C32-AA38-C3014860FBAE}" destId="{3868A9E3-771B-465C-B34E-C9176EDCAE84}" srcOrd="8" destOrd="0" presId="urn:microsoft.com/office/officeart/2005/8/layout/vList2"/>
    <dgm:cxn modelId="{6532216B-C90C-40CB-87C4-FD1CD59103E9}" type="presParOf" srcId="{9284153B-EFE5-4C32-AA38-C3014860FBAE}" destId="{280CCC52-6724-4C00-835B-A33672692725}" srcOrd="9" destOrd="0" presId="urn:microsoft.com/office/officeart/2005/8/layout/vList2"/>
    <dgm:cxn modelId="{5EB56653-48C2-4ECA-937B-5C78077CDF63}" type="presParOf" srcId="{9284153B-EFE5-4C32-AA38-C3014860FBAE}" destId="{0671D2F3-EE11-459B-B992-4959FB29B0F6}" srcOrd="10" destOrd="0" presId="urn:microsoft.com/office/officeart/2005/8/layout/vList2"/>
    <dgm:cxn modelId="{8F156D67-18D6-491C-ABC3-C201890587EC}" type="presParOf" srcId="{9284153B-EFE5-4C32-AA38-C3014860FBAE}" destId="{DC3F343D-669A-4264-AEA0-CA4FE5C861BA}" srcOrd="11" destOrd="0" presId="urn:microsoft.com/office/officeart/2005/8/layout/vList2"/>
    <dgm:cxn modelId="{037D84A8-E8F2-48EA-AA5D-B3CFD7C3C210}" type="presParOf" srcId="{9284153B-EFE5-4C32-AA38-C3014860FBAE}" destId="{0DCE5BF8-5B06-47E2-8E83-7D5E30E9FB68}" srcOrd="12" destOrd="0" presId="urn:microsoft.com/office/officeart/2005/8/layout/vList2"/>
    <dgm:cxn modelId="{A88AB625-55D5-4C7E-B97B-2DBD4F52284B}" type="presParOf" srcId="{9284153B-EFE5-4C32-AA38-C3014860FBAE}" destId="{0E4EAE3F-7705-4BF1-A2EC-B050030E5190}" srcOrd="13" destOrd="0" presId="urn:microsoft.com/office/officeart/2005/8/layout/vList2"/>
    <dgm:cxn modelId="{45E74748-0379-4C17-8718-3C3A07797C11}" type="presParOf" srcId="{9284153B-EFE5-4C32-AA38-C3014860FBAE}" destId="{C3480602-1275-46A7-9DC8-493CA56A3BC0}"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DD764F-DC63-4B9B-8E32-7A442A8AD581}" type="doc">
      <dgm:prSet loTypeId="urn:microsoft.com/office/officeart/2005/8/layout/default" loCatId="list" qsTypeId="urn:microsoft.com/office/officeart/2005/8/quickstyle/simple4" qsCatId="simple" csTypeId="urn:microsoft.com/office/officeart/2005/8/colors/accent0_3" csCatId="mainScheme"/>
      <dgm:spPr/>
      <dgm:t>
        <a:bodyPr/>
        <a:lstStyle/>
        <a:p>
          <a:endParaRPr lang="en-US"/>
        </a:p>
      </dgm:t>
    </dgm:pt>
    <dgm:pt modelId="{825F318E-07A2-4480-9F12-50F6844CA769}">
      <dgm:prSet/>
      <dgm:spPr/>
      <dgm:t>
        <a:bodyPr/>
        <a:lstStyle/>
        <a:p>
          <a:r>
            <a:rPr lang="en-US"/>
            <a:t>The 101 Manual is now in a digital format as well as hard copy at the bookstore (at first it was only digital at the SAAC).</a:t>
          </a:r>
        </a:p>
      </dgm:t>
    </dgm:pt>
    <dgm:pt modelId="{86C3EAD8-04AC-40E7-8CE6-DE7C2645E678}" type="parTrans" cxnId="{D4489473-E71B-4A94-87F1-A6954C78F806}">
      <dgm:prSet/>
      <dgm:spPr/>
      <dgm:t>
        <a:bodyPr/>
        <a:lstStyle/>
        <a:p>
          <a:endParaRPr lang="en-US"/>
        </a:p>
      </dgm:t>
    </dgm:pt>
    <dgm:pt modelId="{61A8B901-A8B6-444F-AD5A-E74D4CC6FC7D}" type="sibTrans" cxnId="{D4489473-E71B-4A94-87F1-A6954C78F806}">
      <dgm:prSet/>
      <dgm:spPr/>
      <dgm:t>
        <a:bodyPr/>
        <a:lstStyle/>
        <a:p>
          <a:endParaRPr lang="en-US"/>
        </a:p>
      </dgm:t>
    </dgm:pt>
    <dgm:pt modelId="{C9DB5622-CD31-4983-AC53-388837A62833}">
      <dgm:prSet/>
      <dgm:spPr/>
      <dgm:t>
        <a:bodyPr/>
        <a:lstStyle/>
        <a:p>
          <a:r>
            <a:rPr lang="en-US"/>
            <a:t>We are working on it to have the manual in an audio format.</a:t>
          </a:r>
        </a:p>
      </dgm:t>
    </dgm:pt>
    <dgm:pt modelId="{A5D8A6F0-4DF8-499E-9C01-A51BA331B061}" type="parTrans" cxnId="{AA38E504-5A77-41A8-A7E1-45D7C4BA4AC3}">
      <dgm:prSet/>
      <dgm:spPr/>
      <dgm:t>
        <a:bodyPr/>
        <a:lstStyle/>
        <a:p>
          <a:endParaRPr lang="en-US"/>
        </a:p>
      </dgm:t>
    </dgm:pt>
    <dgm:pt modelId="{DBA3BB3F-6CE8-49F9-BBAB-D5B84C5CB58B}" type="sibTrans" cxnId="{AA38E504-5A77-41A8-A7E1-45D7C4BA4AC3}">
      <dgm:prSet/>
      <dgm:spPr/>
      <dgm:t>
        <a:bodyPr/>
        <a:lstStyle/>
        <a:p>
          <a:endParaRPr lang="en-US"/>
        </a:p>
      </dgm:t>
    </dgm:pt>
    <dgm:pt modelId="{6C96F137-8976-4526-BAA9-4AFBFDF41907}">
      <dgm:prSet/>
      <dgm:spPr/>
      <dgm:t>
        <a:bodyPr/>
        <a:lstStyle/>
        <a:p>
          <a:r>
            <a:rPr lang="en-US"/>
            <a:t>The manual is being re-vamped to take UDL and EDI into consideration, change pictures to represent more inclusion of all ethnic backgrounds.</a:t>
          </a:r>
        </a:p>
      </dgm:t>
    </dgm:pt>
    <dgm:pt modelId="{F94D875D-30A7-46AD-8C80-1EABEBE61C1A}" type="parTrans" cxnId="{0AFFD94A-B4FD-4641-AE65-9454D84F5C1A}">
      <dgm:prSet/>
      <dgm:spPr/>
      <dgm:t>
        <a:bodyPr/>
        <a:lstStyle/>
        <a:p>
          <a:endParaRPr lang="en-US"/>
        </a:p>
      </dgm:t>
    </dgm:pt>
    <dgm:pt modelId="{10A47867-A3E8-4343-9B72-29D5F21914D5}" type="sibTrans" cxnId="{0AFFD94A-B4FD-4641-AE65-9454D84F5C1A}">
      <dgm:prSet/>
      <dgm:spPr/>
      <dgm:t>
        <a:bodyPr/>
        <a:lstStyle/>
        <a:p>
          <a:endParaRPr lang="en-US"/>
        </a:p>
      </dgm:t>
    </dgm:pt>
    <dgm:pt modelId="{D960C61B-C8D1-4C5A-BBB9-4D1BF3AFFFCA}">
      <dgm:prSet/>
      <dgm:spPr/>
      <dgm:t>
        <a:bodyPr/>
        <a:lstStyle/>
        <a:p>
          <a:r>
            <a:rPr lang="en-US"/>
            <a:t>Students have access to PPTs prior to class (1 week or more), if they need to print, read before class all on LEA under Documents</a:t>
          </a:r>
        </a:p>
      </dgm:t>
    </dgm:pt>
    <dgm:pt modelId="{06DC9B30-52C7-42BF-B8B3-12079C5B7C3F}" type="parTrans" cxnId="{0A8FB461-4970-4BA7-95D5-93CBE8EFE698}">
      <dgm:prSet/>
      <dgm:spPr/>
      <dgm:t>
        <a:bodyPr/>
        <a:lstStyle/>
        <a:p>
          <a:endParaRPr lang="en-US"/>
        </a:p>
      </dgm:t>
    </dgm:pt>
    <dgm:pt modelId="{69619803-7F46-442A-B693-405A722D9872}" type="sibTrans" cxnId="{0A8FB461-4970-4BA7-95D5-93CBE8EFE698}">
      <dgm:prSet/>
      <dgm:spPr/>
      <dgm:t>
        <a:bodyPr/>
        <a:lstStyle/>
        <a:p>
          <a:endParaRPr lang="en-US"/>
        </a:p>
      </dgm:t>
    </dgm:pt>
    <dgm:pt modelId="{3FCE82D6-DC5E-429C-A7D8-9356EC0D9A10}">
      <dgm:prSet/>
      <dgm:spPr/>
      <dgm:t>
        <a:bodyPr/>
        <a:lstStyle/>
        <a:p>
          <a:r>
            <a:rPr lang="en-US"/>
            <a:t>Smartboard, blackboard</a:t>
          </a:r>
          <a:r>
            <a:rPr lang="en-US">
              <a:latin typeface="Century Gothic" panose="020B0502020202020204"/>
            </a:rPr>
            <a:t>,</a:t>
          </a:r>
          <a:r>
            <a:rPr lang="en-US"/>
            <a:t> White board</a:t>
          </a:r>
        </a:p>
      </dgm:t>
    </dgm:pt>
    <dgm:pt modelId="{E6B40B93-4C1A-46F6-A9EF-0B6DDA881210}" type="parTrans" cxnId="{A7BD48F4-618E-4BC9-AD9B-19A50C5C1D73}">
      <dgm:prSet/>
      <dgm:spPr/>
      <dgm:t>
        <a:bodyPr/>
        <a:lstStyle/>
        <a:p>
          <a:endParaRPr lang="en-US"/>
        </a:p>
      </dgm:t>
    </dgm:pt>
    <dgm:pt modelId="{A123036C-5706-4B9E-8BF0-D668A0FDB81C}" type="sibTrans" cxnId="{A7BD48F4-618E-4BC9-AD9B-19A50C5C1D73}">
      <dgm:prSet/>
      <dgm:spPr/>
      <dgm:t>
        <a:bodyPr/>
        <a:lstStyle/>
        <a:p>
          <a:endParaRPr lang="en-US"/>
        </a:p>
      </dgm:t>
    </dgm:pt>
    <dgm:pt modelId="{AEDC1B29-8CE4-44F6-BD54-4A7402C62884}" type="pres">
      <dgm:prSet presAssocID="{13DD764F-DC63-4B9B-8E32-7A442A8AD581}" presName="diagram" presStyleCnt="0">
        <dgm:presLayoutVars>
          <dgm:dir/>
          <dgm:resizeHandles val="exact"/>
        </dgm:presLayoutVars>
      </dgm:prSet>
      <dgm:spPr/>
    </dgm:pt>
    <dgm:pt modelId="{8EAD5673-18A5-44BA-9C07-DF4B5103440B}" type="pres">
      <dgm:prSet presAssocID="{825F318E-07A2-4480-9F12-50F6844CA769}" presName="node" presStyleLbl="node1" presStyleIdx="0" presStyleCnt="5">
        <dgm:presLayoutVars>
          <dgm:bulletEnabled val="1"/>
        </dgm:presLayoutVars>
      </dgm:prSet>
      <dgm:spPr/>
    </dgm:pt>
    <dgm:pt modelId="{C83789AE-96E3-42CF-BD8B-5F518D82897D}" type="pres">
      <dgm:prSet presAssocID="{61A8B901-A8B6-444F-AD5A-E74D4CC6FC7D}" presName="sibTrans" presStyleCnt="0"/>
      <dgm:spPr/>
    </dgm:pt>
    <dgm:pt modelId="{F2FF39DC-53F6-465F-950F-FFAFA8052BE2}" type="pres">
      <dgm:prSet presAssocID="{C9DB5622-CD31-4983-AC53-388837A62833}" presName="node" presStyleLbl="node1" presStyleIdx="1" presStyleCnt="5">
        <dgm:presLayoutVars>
          <dgm:bulletEnabled val="1"/>
        </dgm:presLayoutVars>
      </dgm:prSet>
      <dgm:spPr/>
    </dgm:pt>
    <dgm:pt modelId="{46B14DC6-DC8E-4955-883A-B94347700CB8}" type="pres">
      <dgm:prSet presAssocID="{DBA3BB3F-6CE8-49F9-BBAB-D5B84C5CB58B}" presName="sibTrans" presStyleCnt="0"/>
      <dgm:spPr/>
    </dgm:pt>
    <dgm:pt modelId="{5780CBB4-5E67-48D7-AD7F-02BF42578897}" type="pres">
      <dgm:prSet presAssocID="{6C96F137-8976-4526-BAA9-4AFBFDF41907}" presName="node" presStyleLbl="node1" presStyleIdx="2" presStyleCnt="5">
        <dgm:presLayoutVars>
          <dgm:bulletEnabled val="1"/>
        </dgm:presLayoutVars>
      </dgm:prSet>
      <dgm:spPr/>
    </dgm:pt>
    <dgm:pt modelId="{7D76043F-6561-4141-8F68-E5E1E8EEEA15}" type="pres">
      <dgm:prSet presAssocID="{10A47867-A3E8-4343-9B72-29D5F21914D5}" presName="sibTrans" presStyleCnt="0"/>
      <dgm:spPr/>
    </dgm:pt>
    <dgm:pt modelId="{0DDEF07D-C385-4BBD-BE46-FBE17A24FCCA}" type="pres">
      <dgm:prSet presAssocID="{D960C61B-C8D1-4C5A-BBB9-4D1BF3AFFFCA}" presName="node" presStyleLbl="node1" presStyleIdx="3" presStyleCnt="5">
        <dgm:presLayoutVars>
          <dgm:bulletEnabled val="1"/>
        </dgm:presLayoutVars>
      </dgm:prSet>
      <dgm:spPr/>
    </dgm:pt>
    <dgm:pt modelId="{7AC1637B-EAFE-4D13-88F8-CAE15B5561AD}" type="pres">
      <dgm:prSet presAssocID="{69619803-7F46-442A-B693-405A722D9872}" presName="sibTrans" presStyleCnt="0"/>
      <dgm:spPr/>
    </dgm:pt>
    <dgm:pt modelId="{1A30AF24-A34A-47CC-BB19-3445EEB19A60}" type="pres">
      <dgm:prSet presAssocID="{3FCE82D6-DC5E-429C-A7D8-9356EC0D9A10}" presName="node" presStyleLbl="node1" presStyleIdx="4" presStyleCnt="5">
        <dgm:presLayoutVars>
          <dgm:bulletEnabled val="1"/>
        </dgm:presLayoutVars>
      </dgm:prSet>
      <dgm:spPr/>
    </dgm:pt>
  </dgm:ptLst>
  <dgm:cxnLst>
    <dgm:cxn modelId="{AA38E504-5A77-41A8-A7E1-45D7C4BA4AC3}" srcId="{13DD764F-DC63-4B9B-8E32-7A442A8AD581}" destId="{C9DB5622-CD31-4983-AC53-388837A62833}" srcOrd="1" destOrd="0" parTransId="{A5D8A6F0-4DF8-499E-9C01-A51BA331B061}" sibTransId="{DBA3BB3F-6CE8-49F9-BBAB-D5B84C5CB58B}"/>
    <dgm:cxn modelId="{5A133623-BE8A-4E70-9E77-F437EC877377}" type="presOf" srcId="{825F318E-07A2-4480-9F12-50F6844CA769}" destId="{8EAD5673-18A5-44BA-9C07-DF4B5103440B}" srcOrd="0" destOrd="0" presId="urn:microsoft.com/office/officeart/2005/8/layout/default"/>
    <dgm:cxn modelId="{0A8FB461-4970-4BA7-95D5-93CBE8EFE698}" srcId="{13DD764F-DC63-4B9B-8E32-7A442A8AD581}" destId="{D960C61B-C8D1-4C5A-BBB9-4D1BF3AFFFCA}" srcOrd="3" destOrd="0" parTransId="{06DC9B30-52C7-42BF-B8B3-12079C5B7C3F}" sibTransId="{69619803-7F46-442A-B693-405A722D9872}"/>
    <dgm:cxn modelId="{0AFFD94A-B4FD-4641-AE65-9454D84F5C1A}" srcId="{13DD764F-DC63-4B9B-8E32-7A442A8AD581}" destId="{6C96F137-8976-4526-BAA9-4AFBFDF41907}" srcOrd="2" destOrd="0" parTransId="{F94D875D-30A7-46AD-8C80-1EABEBE61C1A}" sibTransId="{10A47867-A3E8-4343-9B72-29D5F21914D5}"/>
    <dgm:cxn modelId="{D4489473-E71B-4A94-87F1-A6954C78F806}" srcId="{13DD764F-DC63-4B9B-8E32-7A442A8AD581}" destId="{825F318E-07A2-4480-9F12-50F6844CA769}" srcOrd="0" destOrd="0" parTransId="{86C3EAD8-04AC-40E7-8CE6-DE7C2645E678}" sibTransId="{61A8B901-A8B6-444F-AD5A-E74D4CC6FC7D}"/>
    <dgm:cxn modelId="{A713378C-2680-419A-A1B5-E43DCE26AC61}" type="presOf" srcId="{C9DB5622-CD31-4983-AC53-388837A62833}" destId="{F2FF39DC-53F6-465F-950F-FFAFA8052BE2}" srcOrd="0" destOrd="0" presId="urn:microsoft.com/office/officeart/2005/8/layout/default"/>
    <dgm:cxn modelId="{976570AD-7900-476E-A500-A2CF79E463F2}" type="presOf" srcId="{13DD764F-DC63-4B9B-8E32-7A442A8AD581}" destId="{AEDC1B29-8CE4-44F6-BD54-4A7402C62884}" srcOrd="0" destOrd="0" presId="urn:microsoft.com/office/officeart/2005/8/layout/default"/>
    <dgm:cxn modelId="{C6E9D5DF-AAAB-4075-B065-6687DBB42981}" type="presOf" srcId="{D960C61B-C8D1-4C5A-BBB9-4D1BF3AFFFCA}" destId="{0DDEF07D-C385-4BBD-BE46-FBE17A24FCCA}" srcOrd="0" destOrd="0" presId="urn:microsoft.com/office/officeart/2005/8/layout/default"/>
    <dgm:cxn modelId="{E82EEFE6-821C-4B9A-A989-97F577FD9275}" type="presOf" srcId="{6C96F137-8976-4526-BAA9-4AFBFDF41907}" destId="{5780CBB4-5E67-48D7-AD7F-02BF42578897}" srcOrd="0" destOrd="0" presId="urn:microsoft.com/office/officeart/2005/8/layout/default"/>
    <dgm:cxn modelId="{A5FE7AEA-B4C1-46F9-992F-7A16670C0A0A}" type="presOf" srcId="{3FCE82D6-DC5E-429C-A7D8-9356EC0D9A10}" destId="{1A30AF24-A34A-47CC-BB19-3445EEB19A60}" srcOrd="0" destOrd="0" presId="urn:microsoft.com/office/officeart/2005/8/layout/default"/>
    <dgm:cxn modelId="{A7BD48F4-618E-4BC9-AD9B-19A50C5C1D73}" srcId="{13DD764F-DC63-4B9B-8E32-7A442A8AD581}" destId="{3FCE82D6-DC5E-429C-A7D8-9356EC0D9A10}" srcOrd="4" destOrd="0" parTransId="{E6B40B93-4C1A-46F6-A9EF-0B6DDA881210}" sibTransId="{A123036C-5706-4B9E-8BF0-D668A0FDB81C}"/>
    <dgm:cxn modelId="{0B5C9960-C730-490E-8DB6-7A17F2F10544}" type="presParOf" srcId="{AEDC1B29-8CE4-44F6-BD54-4A7402C62884}" destId="{8EAD5673-18A5-44BA-9C07-DF4B5103440B}" srcOrd="0" destOrd="0" presId="urn:microsoft.com/office/officeart/2005/8/layout/default"/>
    <dgm:cxn modelId="{E8485372-BF3D-4F53-973C-5E34E9CDF911}" type="presParOf" srcId="{AEDC1B29-8CE4-44F6-BD54-4A7402C62884}" destId="{C83789AE-96E3-42CF-BD8B-5F518D82897D}" srcOrd="1" destOrd="0" presId="urn:microsoft.com/office/officeart/2005/8/layout/default"/>
    <dgm:cxn modelId="{13D03BE7-DA8E-48B0-884B-A9D2C9AF94E8}" type="presParOf" srcId="{AEDC1B29-8CE4-44F6-BD54-4A7402C62884}" destId="{F2FF39DC-53F6-465F-950F-FFAFA8052BE2}" srcOrd="2" destOrd="0" presId="urn:microsoft.com/office/officeart/2005/8/layout/default"/>
    <dgm:cxn modelId="{006B8693-5E71-400B-84CB-F29F713D4580}" type="presParOf" srcId="{AEDC1B29-8CE4-44F6-BD54-4A7402C62884}" destId="{46B14DC6-DC8E-4955-883A-B94347700CB8}" srcOrd="3" destOrd="0" presId="urn:microsoft.com/office/officeart/2005/8/layout/default"/>
    <dgm:cxn modelId="{529E3BA9-8A85-47A9-B6DF-9EE4F8DB105F}" type="presParOf" srcId="{AEDC1B29-8CE4-44F6-BD54-4A7402C62884}" destId="{5780CBB4-5E67-48D7-AD7F-02BF42578897}" srcOrd="4" destOrd="0" presId="urn:microsoft.com/office/officeart/2005/8/layout/default"/>
    <dgm:cxn modelId="{55337435-57F3-4F55-8CFE-2E307FCC88E4}" type="presParOf" srcId="{AEDC1B29-8CE4-44F6-BD54-4A7402C62884}" destId="{7D76043F-6561-4141-8F68-E5E1E8EEEA15}" srcOrd="5" destOrd="0" presId="urn:microsoft.com/office/officeart/2005/8/layout/default"/>
    <dgm:cxn modelId="{210A64D2-D3C2-4C54-8CF4-6FC6D3CFDCEB}" type="presParOf" srcId="{AEDC1B29-8CE4-44F6-BD54-4A7402C62884}" destId="{0DDEF07D-C385-4BBD-BE46-FBE17A24FCCA}" srcOrd="6" destOrd="0" presId="urn:microsoft.com/office/officeart/2005/8/layout/default"/>
    <dgm:cxn modelId="{94B547BE-9E47-4D0F-A90B-7D25D072DBA1}" type="presParOf" srcId="{AEDC1B29-8CE4-44F6-BD54-4A7402C62884}" destId="{7AC1637B-EAFE-4D13-88F8-CAE15B5561AD}" srcOrd="7" destOrd="0" presId="urn:microsoft.com/office/officeart/2005/8/layout/default"/>
    <dgm:cxn modelId="{802223A7-58F5-40AE-9D6D-58FBFA923F47}" type="presParOf" srcId="{AEDC1B29-8CE4-44F6-BD54-4A7402C62884}" destId="{1A30AF24-A34A-47CC-BB19-3445EEB19A6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FD5C3C-F80F-4DC1-BAA9-E643895EA351}"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5BA53E39-1349-4BE6-AD2D-A74CDF3D64DB}">
      <dgm:prSet/>
      <dgm:spPr/>
      <dgm:t>
        <a:bodyPr/>
        <a:lstStyle/>
        <a:p>
          <a:r>
            <a:rPr lang="en-US" b="1" i="1"/>
            <a:t>Opportunity!</a:t>
          </a:r>
          <a:endParaRPr lang="en-US"/>
        </a:p>
      </dgm:t>
    </dgm:pt>
    <dgm:pt modelId="{FF81EBED-1AF9-42B8-9C79-1EC101C5806A}" type="parTrans" cxnId="{E9506B54-457D-4F98-AA41-179EA705E9A5}">
      <dgm:prSet/>
      <dgm:spPr/>
      <dgm:t>
        <a:bodyPr/>
        <a:lstStyle/>
        <a:p>
          <a:endParaRPr lang="en-US"/>
        </a:p>
      </dgm:t>
    </dgm:pt>
    <dgm:pt modelId="{B7F70641-AF14-4EA0-9989-C11A1F083D33}" type="sibTrans" cxnId="{E9506B54-457D-4F98-AA41-179EA705E9A5}">
      <dgm:prSet/>
      <dgm:spPr/>
      <dgm:t>
        <a:bodyPr/>
        <a:lstStyle/>
        <a:p>
          <a:endParaRPr lang="en-US"/>
        </a:p>
      </dgm:t>
    </dgm:pt>
    <dgm:pt modelId="{AEE9D15F-A2E8-4CEE-B219-3EF8384300CE}">
      <dgm:prSet/>
      <dgm:spPr/>
      <dgm:t>
        <a:bodyPr/>
        <a:lstStyle/>
        <a:p>
          <a:r>
            <a:rPr lang="en-US" b="1" i="1"/>
            <a:t>Having the opportunity to be part of the UDL committee was insightful, motivating and challenging! It has really helped me to think outside the box in preparing for my lessons, how to have firm goals and permit flexibility for diverse types of learners, as well as keep an open mind for change and different views.</a:t>
          </a:r>
          <a:endParaRPr lang="en-US"/>
        </a:p>
      </dgm:t>
    </dgm:pt>
    <dgm:pt modelId="{71A764DF-4ED1-4E25-916A-78FAA0AE8CA6}" type="parTrans" cxnId="{0EC72119-C9BA-4579-A081-5C73555F8303}">
      <dgm:prSet/>
      <dgm:spPr/>
      <dgm:t>
        <a:bodyPr/>
        <a:lstStyle/>
        <a:p>
          <a:endParaRPr lang="en-US"/>
        </a:p>
      </dgm:t>
    </dgm:pt>
    <dgm:pt modelId="{A2105BE2-E0DB-46F2-9F5A-7E8AF6478A40}" type="sibTrans" cxnId="{0EC72119-C9BA-4579-A081-5C73555F8303}">
      <dgm:prSet/>
      <dgm:spPr/>
      <dgm:t>
        <a:bodyPr/>
        <a:lstStyle/>
        <a:p>
          <a:endParaRPr lang="en-US"/>
        </a:p>
      </dgm:t>
    </dgm:pt>
    <dgm:pt modelId="{672266FE-06B7-4EBE-96E2-08CC0BFA9B79}" type="pres">
      <dgm:prSet presAssocID="{39FD5C3C-F80F-4DC1-BAA9-E643895EA351}" presName="vert0" presStyleCnt="0">
        <dgm:presLayoutVars>
          <dgm:dir/>
          <dgm:animOne val="branch"/>
          <dgm:animLvl val="lvl"/>
        </dgm:presLayoutVars>
      </dgm:prSet>
      <dgm:spPr/>
    </dgm:pt>
    <dgm:pt modelId="{264E9001-5534-4D1C-A9F7-F2C61ED0A68B}" type="pres">
      <dgm:prSet presAssocID="{5BA53E39-1349-4BE6-AD2D-A74CDF3D64DB}" presName="thickLine" presStyleLbl="alignNode1" presStyleIdx="0" presStyleCnt="2"/>
      <dgm:spPr/>
    </dgm:pt>
    <dgm:pt modelId="{634A79AA-E1AD-4548-953C-BA097CAA8870}" type="pres">
      <dgm:prSet presAssocID="{5BA53E39-1349-4BE6-AD2D-A74CDF3D64DB}" presName="horz1" presStyleCnt="0"/>
      <dgm:spPr/>
    </dgm:pt>
    <dgm:pt modelId="{95BF8BBB-9029-4933-9D41-A5111425766E}" type="pres">
      <dgm:prSet presAssocID="{5BA53E39-1349-4BE6-AD2D-A74CDF3D64DB}" presName="tx1" presStyleLbl="revTx" presStyleIdx="0" presStyleCnt="2"/>
      <dgm:spPr/>
    </dgm:pt>
    <dgm:pt modelId="{9E68518A-B062-4C71-BD58-54E13186ABC1}" type="pres">
      <dgm:prSet presAssocID="{5BA53E39-1349-4BE6-AD2D-A74CDF3D64DB}" presName="vert1" presStyleCnt="0"/>
      <dgm:spPr/>
    </dgm:pt>
    <dgm:pt modelId="{5C30910C-D461-4B37-B81B-13A2DA411240}" type="pres">
      <dgm:prSet presAssocID="{AEE9D15F-A2E8-4CEE-B219-3EF8384300CE}" presName="thickLine" presStyleLbl="alignNode1" presStyleIdx="1" presStyleCnt="2"/>
      <dgm:spPr/>
    </dgm:pt>
    <dgm:pt modelId="{CB775903-0EF2-406C-9FAF-5B9108AF3BC0}" type="pres">
      <dgm:prSet presAssocID="{AEE9D15F-A2E8-4CEE-B219-3EF8384300CE}" presName="horz1" presStyleCnt="0"/>
      <dgm:spPr/>
    </dgm:pt>
    <dgm:pt modelId="{7CC1D5BD-E471-4CB8-95CB-85584D9B33B0}" type="pres">
      <dgm:prSet presAssocID="{AEE9D15F-A2E8-4CEE-B219-3EF8384300CE}" presName="tx1" presStyleLbl="revTx" presStyleIdx="1" presStyleCnt="2"/>
      <dgm:spPr/>
    </dgm:pt>
    <dgm:pt modelId="{FB34FBD5-C3BF-4815-B222-FD9FC1CE6A8F}" type="pres">
      <dgm:prSet presAssocID="{AEE9D15F-A2E8-4CEE-B219-3EF8384300CE}" presName="vert1" presStyleCnt="0"/>
      <dgm:spPr/>
    </dgm:pt>
  </dgm:ptLst>
  <dgm:cxnLst>
    <dgm:cxn modelId="{0EC72119-C9BA-4579-A081-5C73555F8303}" srcId="{39FD5C3C-F80F-4DC1-BAA9-E643895EA351}" destId="{AEE9D15F-A2E8-4CEE-B219-3EF8384300CE}" srcOrd="1" destOrd="0" parTransId="{71A764DF-4ED1-4E25-916A-78FAA0AE8CA6}" sibTransId="{A2105BE2-E0DB-46F2-9F5A-7E8AF6478A40}"/>
    <dgm:cxn modelId="{7A34A43B-D0F0-47CB-A143-6331541AC20C}" type="presOf" srcId="{5BA53E39-1349-4BE6-AD2D-A74CDF3D64DB}" destId="{95BF8BBB-9029-4933-9D41-A5111425766E}" srcOrd="0" destOrd="0" presId="urn:microsoft.com/office/officeart/2008/layout/LinedList"/>
    <dgm:cxn modelId="{E9506B54-457D-4F98-AA41-179EA705E9A5}" srcId="{39FD5C3C-F80F-4DC1-BAA9-E643895EA351}" destId="{5BA53E39-1349-4BE6-AD2D-A74CDF3D64DB}" srcOrd="0" destOrd="0" parTransId="{FF81EBED-1AF9-42B8-9C79-1EC101C5806A}" sibTransId="{B7F70641-AF14-4EA0-9989-C11A1F083D33}"/>
    <dgm:cxn modelId="{236A4C8D-CC4B-4E00-9DB7-7094E93DA8F6}" type="presOf" srcId="{AEE9D15F-A2E8-4CEE-B219-3EF8384300CE}" destId="{7CC1D5BD-E471-4CB8-95CB-85584D9B33B0}" srcOrd="0" destOrd="0" presId="urn:microsoft.com/office/officeart/2008/layout/LinedList"/>
    <dgm:cxn modelId="{EEFDC4E2-40DC-44C3-A870-7856BD833F4C}" type="presOf" srcId="{39FD5C3C-F80F-4DC1-BAA9-E643895EA351}" destId="{672266FE-06B7-4EBE-96E2-08CC0BFA9B79}" srcOrd="0" destOrd="0" presId="urn:microsoft.com/office/officeart/2008/layout/LinedList"/>
    <dgm:cxn modelId="{DB2E193C-4D63-40AC-95CC-D4DBA894B218}" type="presParOf" srcId="{672266FE-06B7-4EBE-96E2-08CC0BFA9B79}" destId="{264E9001-5534-4D1C-A9F7-F2C61ED0A68B}" srcOrd="0" destOrd="0" presId="urn:microsoft.com/office/officeart/2008/layout/LinedList"/>
    <dgm:cxn modelId="{8AAC7BB9-669F-4AAE-8DA2-7B3081F75C05}" type="presParOf" srcId="{672266FE-06B7-4EBE-96E2-08CC0BFA9B79}" destId="{634A79AA-E1AD-4548-953C-BA097CAA8870}" srcOrd="1" destOrd="0" presId="urn:microsoft.com/office/officeart/2008/layout/LinedList"/>
    <dgm:cxn modelId="{40E132EF-21CF-4DE5-9160-ECD57562AA61}" type="presParOf" srcId="{634A79AA-E1AD-4548-953C-BA097CAA8870}" destId="{95BF8BBB-9029-4933-9D41-A5111425766E}" srcOrd="0" destOrd="0" presId="urn:microsoft.com/office/officeart/2008/layout/LinedList"/>
    <dgm:cxn modelId="{8698C228-945C-476C-9A0E-2AA0EA756495}" type="presParOf" srcId="{634A79AA-E1AD-4548-953C-BA097CAA8870}" destId="{9E68518A-B062-4C71-BD58-54E13186ABC1}" srcOrd="1" destOrd="0" presId="urn:microsoft.com/office/officeart/2008/layout/LinedList"/>
    <dgm:cxn modelId="{1974C36F-DC5F-40EE-B611-99E9D38FFE9C}" type="presParOf" srcId="{672266FE-06B7-4EBE-96E2-08CC0BFA9B79}" destId="{5C30910C-D461-4B37-B81B-13A2DA411240}" srcOrd="2" destOrd="0" presId="urn:microsoft.com/office/officeart/2008/layout/LinedList"/>
    <dgm:cxn modelId="{01EEA53A-B559-422B-A43E-71474DBEEBCE}" type="presParOf" srcId="{672266FE-06B7-4EBE-96E2-08CC0BFA9B79}" destId="{CB775903-0EF2-406C-9FAF-5B9108AF3BC0}" srcOrd="3" destOrd="0" presId="urn:microsoft.com/office/officeart/2008/layout/LinedList"/>
    <dgm:cxn modelId="{B109B473-23CF-4783-B392-59CAC0640C7B}" type="presParOf" srcId="{CB775903-0EF2-406C-9FAF-5B9108AF3BC0}" destId="{7CC1D5BD-E471-4CB8-95CB-85584D9B33B0}" srcOrd="0" destOrd="0" presId="urn:microsoft.com/office/officeart/2008/layout/LinedList"/>
    <dgm:cxn modelId="{98E58206-F407-4045-8E72-74DC6968928E}" type="presParOf" srcId="{CB775903-0EF2-406C-9FAF-5B9108AF3BC0}" destId="{FB34FBD5-C3BF-4815-B222-FD9FC1CE6A8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549EC92-F27E-49E3-A309-123EABFA6DF2}"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7522EF0E-4F9C-4E1B-9790-1B4960917DCD}">
      <dgm:prSet/>
      <dgm:spPr/>
      <dgm:t>
        <a:bodyPr/>
        <a:lstStyle/>
        <a:p>
          <a:r>
            <a:rPr lang="en-US" b="1" i="1"/>
            <a:t>I look forward to continue applying what I learned from UDL and to learn more by collaborating with others in this Learning Community. In addition, it will be valuable to assure we keep our facilities user-friendly &amp; accessible for all students. Our PE Dept. is very much involved with the Dawson SAAC and want to help make Phys Ed a successful experience for ALL students.</a:t>
          </a:r>
          <a:endParaRPr lang="en-US"/>
        </a:p>
      </dgm:t>
    </dgm:pt>
    <dgm:pt modelId="{30D6A003-4434-413F-8BD1-BF0785AD7B3B}" type="parTrans" cxnId="{98B04942-7656-4BE8-BCBF-F5C80AA48A6B}">
      <dgm:prSet/>
      <dgm:spPr/>
      <dgm:t>
        <a:bodyPr/>
        <a:lstStyle/>
        <a:p>
          <a:endParaRPr lang="en-US"/>
        </a:p>
      </dgm:t>
    </dgm:pt>
    <dgm:pt modelId="{B1F73DE0-9AB6-45F9-809E-F003DD2F1061}" type="sibTrans" cxnId="{98B04942-7656-4BE8-BCBF-F5C80AA48A6B}">
      <dgm:prSet/>
      <dgm:spPr/>
      <dgm:t>
        <a:bodyPr/>
        <a:lstStyle/>
        <a:p>
          <a:endParaRPr lang="en-US"/>
        </a:p>
      </dgm:t>
    </dgm:pt>
    <dgm:pt modelId="{8619E82C-7448-48E4-83E3-0E622D6E4073}">
      <dgm:prSet/>
      <dgm:spPr/>
      <dgm:t>
        <a:bodyPr/>
        <a:lstStyle/>
        <a:p>
          <a:r>
            <a:rPr lang="en-US" b="1" i="1"/>
            <a:t>I learned from everyone, and particularly enjoyed being part of a diverse cohort from different departments.</a:t>
          </a:r>
          <a:endParaRPr lang="en-US"/>
        </a:p>
      </dgm:t>
    </dgm:pt>
    <dgm:pt modelId="{00E60315-2676-4EA9-9FF9-86A9EFF1A111}" type="parTrans" cxnId="{00920D69-206E-4AA2-A893-2C8222AA65E5}">
      <dgm:prSet/>
      <dgm:spPr/>
      <dgm:t>
        <a:bodyPr/>
        <a:lstStyle/>
        <a:p>
          <a:endParaRPr lang="en-US"/>
        </a:p>
      </dgm:t>
    </dgm:pt>
    <dgm:pt modelId="{93362BB1-04AF-4EB3-9D88-10FD42CFBD30}" type="sibTrans" cxnId="{00920D69-206E-4AA2-A893-2C8222AA65E5}">
      <dgm:prSet/>
      <dgm:spPr/>
      <dgm:t>
        <a:bodyPr/>
        <a:lstStyle/>
        <a:p>
          <a:endParaRPr lang="en-US"/>
        </a:p>
      </dgm:t>
    </dgm:pt>
    <dgm:pt modelId="{CE96A45A-34D7-4B12-9E1F-6AE413BF5AF3}">
      <dgm:prSet/>
      <dgm:spPr/>
      <dgm:t>
        <a:bodyPr/>
        <a:lstStyle/>
        <a:p>
          <a:r>
            <a:rPr lang="en-US" b="1" i="1"/>
            <a:t>I am very grateful that we have these amazing opportunities in-house to continue our teaching education</a:t>
          </a:r>
          <a:r>
            <a:rPr lang="en-US" b="1"/>
            <a:t>. </a:t>
          </a:r>
          <a:endParaRPr lang="en-US"/>
        </a:p>
      </dgm:t>
    </dgm:pt>
    <dgm:pt modelId="{3F0650CE-A791-463A-B0E9-F66C12229512}" type="parTrans" cxnId="{F3B8FB2A-200A-4DF4-BFE8-8AC25A1C5E6F}">
      <dgm:prSet/>
      <dgm:spPr/>
      <dgm:t>
        <a:bodyPr/>
        <a:lstStyle/>
        <a:p>
          <a:endParaRPr lang="en-US"/>
        </a:p>
      </dgm:t>
    </dgm:pt>
    <dgm:pt modelId="{E0B8445B-ED81-4848-8E77-91CE09C59F05}" type="sibTrans" cxnId="{F3B8FB2A-200A-4DF4-BFE8-8AC25A1C5E6F}">
      <dgm:prSet/>
      <dgm:spPr/>
      <dgm:t>
        <a:bodyPr/>
        <a:lstStyle/>
        <a:p>
          <a:endParaRPr lang="en-US"/>
        </a:p>
      </dgm:t>
    </dgm:pt>
    <dgm:pt modelId="{76D9BADB-0DCC-45B7-B0D9-89A077BCE3C3}" type="pres">
      <dgm:prSet presAssocID="{0549EC92-F27E-49E3-A309-123EABFA6DF2}" presName="vert0" presStyleCnt="0">
        <dgm:presLayoutVars>
          <dgm:dir/>
          <dgm:animOne val="branch"/>
          <dgm:animLvl val="lvl"/>
        </dgm:presLayoutVars>
      </dgm:prSet>
      <dgm:spPr/>
    </dgm:pt>
    <dgm:pt modelId="{B284DD0C-A5F0-4854-8031-471566996D6A}" type="pres">
      <dgm:prSet presAssocID="{7522EF0E-4F9C-4E1B-9790-1B4960917DCD}" presName="thickLine" presStyleLbl="alignNode1" presStyleIdx="0" presStyleCnt="3"/>
      <dgm:spPr/>
    </dgm:pt>
    <dgm:pt modelId="{90031687-8574-4DDB-89EF-2E41AB37F079}" type="pres">
      <dgm:prSet presAssocID="{7522EF0E-4F9C-4E1B-9790-1B4960917DCD}" presName="horz1" presStyleCnt="0"/>
      <dgm:spPr/>
    </dgm:pt>
    <dgm:pt modelId="{4AC8F7E4-F384-4553-872A-1F15EAA5CDD7}" type="pres">
      <dgm:prSet presAssocID="{7522EF0E-4F9C-4E1B-9790-1B4960917DCD}" presName="tx1" presStyleLbl="revTx" presStyleIdx="0" presStyleCnt="3"/>
      <dgm:spPr/>
    </dgm:pt>
    <dgm:pt modelId="{5CAEAB5A-BFF3-4515-8CFC-8E991526DCA7}" type="pres">
      <dgm:prSet presAssocID="{7522EF0E-4F9C-4E1B-9790-1B4960917DCD}" presName="vert1" presStyleCnt="0"/>
      <dgm:spPr/>
    </dgm:pt>
    <dgm:pt modelId="{AE9B80A0-6587-49A4-9A05-4813C542BEDA}" type="pres">
      <dgm:prSet presAssocID="{8619E82C-7448-48E4-83E3-0E622D6E4073}" presName="thickLine" presStyleLbl="alignNode1" presStyleIdx="1" presStyleCnt="3"/>
      <dgm:spPr/>
    </dgm:pt>
    <dgm:pt modelId="{DAE9F889-1D5C-4EA4-866E-3210A89BD572}" type="pres">
      <dgm:prSet presAssocID="{8619E82C-7448-48E4-83E3-0E622D6E4073}" presName="horz1" presStyleCnt="0"/>
      <dgm:spPr/>
    </dgm:pt>
    <dgm:pt modelId="{E3147751-F6DF-43F6-B052-095E4C6BE313}" type="pres">
      <dgm:prSet presAssocID="{8619E82C-7448-48E4-83E3-0E622D6E4073}" presName="tx1" presStyleLbl="revTx" presStyleIdx="1" presStyleCnt="3"/>
      <dgm:spPr/>
    </dgm:pt>
    <dgm:pt modelId="{60D685B1-40CE-4749-87D2-62C9C4B7C66E}" type="pres">
      <dgm:prSet presAssocID="{8619E82C-7448-48E4-83E3-0E622D6E4073}" presName="vert1" presStyleCnt="0"/>
      <dgm:spPr/>
    </dgm:pt>
    <dgm:pt modelId="{B6AE89E4-9A98-4600-938D-AA36161C9934}" type="pres">
      <dgm:prSet presAssocID="{CE96A45A-34D7-4B12-9E1F-6AE413BF5AF3}" presName="thickLine" presStyleLbl="alignNode1" presStyleIdx="2" presStyleCnt="3"/>
      <dgm:spPr/>
    </dgm:pt>
    <dgm:pt modelId="{FED575BA-F36D-41FB-97B4-812B0F9669C1}" type="pres">
      <dgm:prSet presAssocID="{CE96A45A-34D7-4B12-9E1F-6AE413BF5AF3}" presName="horz1" presStyleCnt="0"/>
      <dgm:spPr/>
    </dgm:pt>
    <dgm:pt modelId="{E34BA38E-2BDF-4747-AE7C-6BCD8C1A4FB3}" type="pres">
      <dgm:prSet presAssocID="{CE96A45A-34D7-4B12-9E1F-6AE413BF5AF3}" presName="tx1" presStyleLbl="revTx" presStyleIdx="2" presStyleCnt="3"/>
      <dgm:spPr/>
    </dgm:pt>
    <dgm:pt modelId="{68E71587-2E01-41C9-851F-ADE46C4FBA1F}" type="pres">
      <dgm:prSet presAssocID="{CE96A45A-34D7-4B12-9E1F-6AE413BF5AF3}" presName="vert1" presStyleCnt="0"/>
      <dgm:spPr/>
    </dgm:pt>
  </dgm:ptLst>
  <dgm:cxnLst>
    <dgm:cxn modelId="{D1BF142A-8A21-4049-A2BB-C339732C6286}" type="presOf" srcId="{0549EC92-F27E-49E3-A309-123EABFA6DF2}" destId="{76D9BADB-0DCC-45B7-B0D9-89A077BCE3C3}" srcOrd="0" destOrd="0" presId="urn:microsoft.com/office/officeart/2008/layout/LinedList"/>
    <dgm:cxn modelId="{F3B8FB2A-200A-4DF4-BFE8-8AC25A1C5E6F}" srcId="{0549EC92-F27E-49E3-A309-123EABFA6DF2}" destId="{CE96A45A-34D7-4B12-9E1F-6AE413BF5AF3}" srcOrd="2" destOrd="0" parTransId="{3F0650CE-A791-463A-B0E9-F66C12229512}" sibTransId="{E0B8445B-ED81-4848-8E77-91CE09C59F05}"/>
    <dgm:cxn modelId="{DC332A39-2A00-43D1-8BD6-34416821E3D4}" type="presOf" srcId="{CE96A45A-34D7-4B12-9E1F-6AE413BF5AF3}" destId="{E34BA38E-2BDF-4747-AE7C-6BCD8C1A4FB3}" srcOrd="0" destOrd="0" presId="urn:microsoft.com/office/officeart/2008/layout/LinedList"/>
    <dgm:cxn modelId="{98B04942-7656-4BE8-BCBF-F5C80AA48A6B}" srcId="{0549EC92-F27E-49E3-A309-123EABFA6DF2}" destId="{7522EF0E-4F9C-4E1B-9790-1B4960917DCD}" srcOrd="0" destOrd="0" parTransId="{30D6A003-4434-413F-8BD1-BF0785AD7B3B}" sibTransId="{B1F73DE0-9AB6-45F9-809E-F003DD2F1061}"/>
    <dgm:cxn modelId="{00920D69-206E-4AA2-A893-2C8222AA65E5}" srcId="{0549EC92-F27E-49E3-A309-123EABFA6DF2}" destId="{8619E82C-7448-48E4-83E3-0E622D6E4073}" srcOrd="1" destOrd="0" parTransId="{00E60315-2676-4EA9-9FF9-86A9EFF1A111}" sibTransId="{93362BB1-04AF-4EB3-9D88-10FD42CFBD30}"/>
    <dgm:cxn modelId="{42D63D7D-955F-449B-B89A-015222B4E193}" type="presOf" srcId="{8619E82C-7448-48E4-83E3-0E622D6E4073}" destId="{E3147751-F6DF-43F6-B052-095E4C6BE313}" srcOrd="0" destOrd="0" presId="urn:microsoft.com/office/officeart/2008/layout/LinedList"/>
    <dgm:cxn modelId="{98600BC7-1BCC-4F3A-8C50-49ED808E13FC}" type="presOf" srcId="{7522EF0E-4F9C-4E1B-9790-1B4960917DCD}" destId="{4AC8F7E4-F384-4553-872A-1F15EAA5CDD7}" srcOrd="0" destOrd="0" presId="urn:microsoft.com/office/officeart/2008/layout/LinedList"/>
    <dgm:cxn modelId="{3DB06048-DAA7-42C2-9E16-D11D4D0D4F7A}" type="presParOf" srcId="{76D9BADB-0DCC-45B7-B0D9-89A077BCE3C3}" destId="{B284DD0C-A5F0-4854-8031-471566996D6A}" srcOrd="0" destOrd="0" presId="urn:microsoft.com/office/officeart/2008/layout/LinedList"/>
    <dgm:cxn modelId="{72340CE4-D29E-447B-B368-89FCE8B9E83D}" type="presParOf" srcId="{76D9BADB-0DCC-45B7-B0D9-89A077BCE3C3}" destId="{90031687-8574-4DDB-89EF-2E41AB37F079}" srcOrd="1" destOrd="0" presId="urn:microsoft.com/office/officeart/2008/layout/LinedList"/>
    <dgm:cxn modelId="{A59A46E8-A1D0-455D-9730-7420C593EE18}" type="presParOf" srcId="{90031687-8574-4DDB-89EF-2E41AB37F079}" destId="{4AC8F7E4-F384-4553-872A-1F15EAA5CDD7}" srcOrd="0" destOrd="0" presId="urn:microsoft.com/office/officeart/2008/layout/LinedList"/>
    <dgm:cxn modelId="{13179761-EEA8-45EC-B1FD-D066B3D4C388}" type="presParOf" srcId="{90031687-8574-4DDB-89EF-2E41AB37F079}" destId="{5CAEAB5A-BFF3-4515-8CFC-8E991526DCA7}" srcOrd="1" destOrd="0" presId="urn:microsoft.com/office/officeart/2008/layout/LinedList"/>
    <dgm:cxn modelId="{64FFC725-70AA-4BF0-9C82-AAE478E50162}" type="presParOf" srcId="{76D9BADB-0DCC-45B7-B0D9-89A077BCE3C3}" destId="{AE9B80A0-6587-49A4-9A05-4813C542BEDA}" srcOrd="2" destOrd="0" presId="urn:microsoft.com/office/officeart/2008/layout/LinedList"/>
    <dgm:cxn modelId="{B751BE2A-333C-415D-9571-A47D425ABC9B}" type="presParOf" srcId="{76D9BADB-0DCC-45B7-B0D9-89A077BCE3C3}" destId="{DAE9F889-1D5C-4EA4-866E-3210A89BD572}" srcOrd="3" destOrd="0" presId="urn:microsoft.com/office/officeart/2008/layout/LinedList"/>
    <dgm:cxn modelId="{D0B53918-BB86-4A2C-B1F6-08221F5201F8}" type="presParOf" srcId="{DAE9F889-1D5C-4EA4-866E-3210A89BD572}" destId="{E3147751-F6DF-43F6-B052-095E4C6BE313}" srcOrd="0" destOrd="0" presId="urn:microsoft.com/office/officeart/2008/layout/LinedList"/>
    <dgm:cxn modelId="{BD05A1A3-9D3B-4E81-BEFD-520623C1EE96}" type="presParOf" srcId="{DAE9F889-1D5C-4EA4-866E-3210A89BD572}" destId="{60D685B1-40CE-4749-87D2-62C9C4B7C66E}" srcOrd="1" destOrd="0" presId="urn:microsoft.com/office/officeart/2008/layout/LinedList"/>
    <dgm:cxn modelId="{25CB25F5-DF08-474C-870C-58E1E8987E99}" type="presParOf" srcId="{76D9BADB-0DCC-45B7-B0D9-89A077BCE3C3}" destId="{B6AE89E4-9A98-4600-938D-AA36161C9934}" srcOrd="4" destOrd="0" presId="urn:microsoft.com/office/officeart/2008/layout/LinedList"/>
    <dgm:cxn modelId="{08771096-3197-4C99-B334-EF2F08019855}" type="presParOf" srcId="{76D9BADB-0DCC-45B7-B0D9-89A077BCE3C3}" destId="{FED575BA-F36D-41FB-97B4-812B0F9669C1}" srcOrd="5" destOrd="0" presId="urn:microsoft.com/office/officeart/2008/layout/LinedList"/>
    <dgm:cxn modelId="{C1D81118-838E-4136-8340-BF3C129F40C3}" type="presParOf" srcId="{FED575BA-F36D-41FB-97B4-812B0F9669C1}" destId="{E34BA38E-2BDF-4747-AE7C-6BCD8C1A4FB3}" srcOrd="0" destOrd="0" presId="urn:microsoft.com/office/officeart/2008/layout/LinedList"/>
    <dgm:cxn modelId="{97567F0D-1BFB-4260-BFAC-9D5E44C0E80A}" type="presParOf" srcId="{FED575BA-F36D-41FB-97B4-812B0F9669C1}" destId="{68E71587-2E01-41C9-851F-ADE46C4FBA1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D02AE-11A0-4A7F-A859-50E0CB1817C6}">
      <dsp:nvSpPr>
        <dsp:cNvPr id="0" name=""/>
        <dsp:cNvSpPr/>
      </dsp:nvSpPr>
      <dsp:spPr>
        <a:xfrm>
          <a:off x="826734" y="1353986"/>
          <a:ext cx="1072271" cy="10722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7CE022-0D09-4843-8C97-8F7F7357D866}">
      <dsp:nvSpPr>
        <dsp:cNvPr id="0" name=""/>
        <dsp:cNvSpPr/>
      </dsp:nvSpPr>
      <dsp:spPr>
        <a:xfrm>
          <a:off x="171458" y="2767180"/>
          <a:ext cx="2382824" cy="856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Designed by CAST  (Center for Applied Special Technology) - nonprofit education research and development organization in Boston</a:t>
          </a:r>
        </a:p>
      </dsp:txBody>
      <dsp:txXfrm>
        <a:off x="171458" y="2767180"/>
        <a:ext cx="2382824" cy="856889"/>
      </dsp:txXfrm>
    </dsp:sp>
    <dsp:sp modelId="{278D9F7D-37E6-42D9-BA91-204E00F1B7A3}">
      <dsp:nvSpPr>
        <dsp:cNvPr id="0" name=""/>
        <dsp:cNvSpPr/>
      </dsp:nvSpPr>
      <dsp:spPr>
        <a:xfrm>
          <a:off x="3626554" y="1353986"/>
          <a:ext cx="1072271" cy="10722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826F83-FAF9-46F7-B245-D64E6DA05C13}">
      <dsp:nvSpPr>
        <dsp:cNvPr id="0" name=""/>
        <dsp:cNvSpPr/>
      </dsp:nvSpPr>
      <dsp:spPr>
        <a:xfrm>
          <a:off x="2971277" y="2767180"/>
          <a:ext cx="2382824" cy="856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i="1" kern="1200"/>
            <a:t>UDL is an Educational framework</a:t>
          </a:r>
          <a:endParaRPr lang="en-US" sz="1100" kern="1200"/>
        </a:p>
      </dsp:txBody>
      <dsp:txXfrm>
        <a:off x="2971277" y="2767180"/>
        <a:ext cx="2382824" cy="856889"/>
      </dsp:txXfrm>
    </dsp:sp>
    <dsp:sp modelId="{53C5BA85-18F7-4083-8CCB-82893940F734}">
      <dsp:nvSpPr>
        <dsp:cNvPr id="0" name=""/>
        <dsp:cNvSpPr/>
      </dsp:nvSpPr>
      <dsp:spPr>
        <a:xfrm>
          <a:off x="6426373" y="1353986"/>
          <a:ext cx="1072271" cy="10722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E060DB-6692-4327-98D5-D6A1F4B00414}">
      <dsp:nvSpPr>
        <dsp:cNvPr id="0" name=""/>
        <dsp:cNvSpPr/>
      </dsp:nvSpPr>
      <dsp:spPr>
        <a:xfrm>
          <a:off x="5771096" y="2767180"/>
          <a:ext cx="2382824" cy="856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i="1" kern="1200"/>
            <a:t>"goal is to help educators develop a learning environment that reduces student barriers and motivates them to succeed"</a:t>
          </a:r>
          <a:endParaRPr lang="en-US" sz="1100" kern="1200"/>
        </a:p>
      </dsp:txBody>
      <dsp:txXfrm>
        <a:off x="5771096" y="2767180"/>
        <a:ext cx="2382824" cy="856889"/>
      </dsp:txXfrm>
    </dsp:sp>
    <dsp:sp modelId="{6AD25327-2743-4F16-81FA-987D78E84B52}">
      <dsp:nvSpPr>
        <dsp:cNvPr id="0" name=""/>
        <dsp:cNvSpPr/>
      </dsp:nvSpPr>
      <dsp:spPr>
        <a:xfrm>
          <a:off x="9226192" y="1353986"/>
          <a:ext cx="1072271" cy="10722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867228-0B17-4902-A507-3B0E24BDBEFC}">
      <dsp:nvSpPr>
        <dsp:cNvPr id="0" name=""/>
        <dsp:cNvSpPr/>
      </dsp:nvSpPr>
      <dsp:spPr>
        <a:xfrm>
          <a:off x="8570915" y="2767180"/>
          <a:ext cx="2382824" cy="856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i="1" kern="1200"/>
            <a:t>"to create learners who are purposeful &amp; motivated, resourceful &amp; knowledgeable, and strategic &amp; goal oriented, in other words, expert learners" </a:t>
          </a:r>
          <a:endParaRPr lang="en-US" sz="1100" kern="1200"/>
        </a:p>
      </dsp:txBody>
      <dsp:txXfrm>
        <a:off x="8570915" y="2767180"/>
        <a:ext cx="2382824" cy="8568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E229D-54C2-44D4-8C19-A1205D05EB63}">
      <dsp:nvSpPr>
        <dsp:cNvPr id="0" name=""/>
        <dsp:cNvSpPr/>
      </dsp:nvSpPr>
      <dsp:spPr>
        <a:xfrm>
          <a:off x="0" y="0"/>
          <a:ext cx="6925664"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2EE31D-169F-4051-B089-653B5042BA8D}">
      <dsp:nvSpPr>
        <dsp:cNvPr id="0" name=""/>
        <dsp:cNvSpPr/>
      </dsp:nvSpPr>
      <dsp:spPr>
        <a:xfrm>
          <a:off x="0" y="0"/>
          <a:ext cx="6925664"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a:t>I </a:t>
          </a:r>
          <a:r>
            <a:rPr lang="en-US" sz="2700" kern="1200">
              <a:latin typeface="Century Gothic" panose="020B0502020202020204"/>
            </a:rPr>
            <a:t>reflected</a:t>
          </a:r>
          <a:r>
            <a:rPr lang="en-US" sz="2700" kern="1200"/>
            <a:t> </a:t>
          </a:r>
          <a:r>
            <a:rPr lang="en-US" sz="2700" kern="1200">
              <a:latin typeface="Century Gothic" panose="020B0502020202020204"/>
            </a:rPr>
            <a:t>about </a:t>
          </a:r>
          <a:r>
            <a:rPr lang="en-US" sz="2700" kern="1200"/>
            <a:t>my own cultural background (for my personal knowledge).</a:t>
          </a:r>
        </a:p>
      </dsp:txBody>
      <dsp:txXfrm>
        <a:off x="0" y="0"/>
        <a:ext cx="6925664" cy="1311671"/>
      </dsp:txXfrm>
    </dsp:sp>
    <dsp:sp modelId="{CCC431DF-5C18-4535-85CF-D9A675D781FB}">
      <dsp:nvSpPr>
        <dsp:cNvPr id="0" name=""/>
        <dsp:cNvSpPr/>
      </dsp:nvSpPr>
      <dsp:spPr>
        <a:xfrm>
          <a:off x="0" y="1311671"/>
          <a:ext cx="6925664" cy="0"/>
        </a:xfrm>
        <a:prstGeom prst="line">
          <a:avLst/>
        </a:prstGeom>
        <a:solidFill>
          <a:schemeClr val="accent2">
            <a:hueOff val="-6588574"/>
            <a:satOff val="300"/>
            <a:lumOff val="0"/>
            <a:alphaOff val="0"/>
          </a:schemeClr>
        </a:solidFill>
        <a:ln w="19050" cap="rnd" cmpd="sng" algn="ctr">
          <a:solidFill>
            <a:schemeClr val="accent2">
              <a:hueOff val="-6588574"/>
              <a:satOff val="30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029910-A886-4B68-A709-E9D29935706F}">
      <dsp:nvSpPr>
        <dsp:cNvPr id="0" name=""/>
        <dsp:cNvSpPr/>
      </dsp:nvSpPr>
      <dsp:spPr>
        <a:xfrm>
          <a:off x="0" y="1311671"/>
          <a:ext cx="6925664"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a:t>I needed to know more about the present student cohort:</a:t>
          </a:r>
          <a:r>
            <a:rPr lang="en-US" sz="2700" kern="1200">
              <a:latin typeface="Century Gothic" panose="020B0502020202020204"/>
            </a:rPr>
            <a:t> </a:t>
          </a:r>
          <a:r>
            <a:rPr lang="en-US" sz="2700" kern="1200"/>
            <a:t>Generation Z.</a:t>
          </a:r>
          <a:endParaRPr lang="en-US" sz="2700" kern="1200">
            <a:latin typeface="Century Gothic" panose="020B0502020202020204"/>
          </a:endParaRPr>
        </a:p>
      </dsp:txBody>
      <dsp:txXfrm>
        <a:off x="0" y="1311671"/>
        <a:ext cx="6925664" cy="1311671"/>
      </dsp:txXfrm>
    </dsp:sp>
    <dsp:sp modelId="{929B4E13-2700-4244-B5BC-6D0FE7A954C9}">
      <dsp:nvSpPr>
        <dsp:cNvPr id="0" name=""/>
        <dsp:cNvSpPr/>
      </dsp:nvSpPr>
      <dsp:spPr>
        <a:xfrm>
          <a:off x="0" y="2623343"/>
          <a:ext cx="6925664" cy="0"/>
        </a:xfrm>
        <a:prstGeom prst="line">
          <a:avLst/>
        </a:prstGeom>
        <a:solidFill>
          <a:schemeClr val="accent2">
            <a:hueOff val="-13177148"/>
            <a:satOff val="601"/>
            <a:lumOff val="0"/>
            <a:alphaOff val="0"/>
          </a:schemeClr>
        </a:solidFill>
        <a:ln w="19050" cap="rnd" cmpd="sng" algn="ctr">
          <a:solidFill>
            <a:schemeClr val="accent2">
              <a:hueOff val="-13177148"/>
              <a:satOff val="601"/>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8745F1-0F46-42BE-9D2E-659049FC6A61}">
      <dsp:nvSpPr>
        <dsp:cNvPr id="0" name=""/>
        <dsp:cNvSpPr/>
      </dsp:nvSpPr>
      <dsp:spPr>
        <a:xfrm>
          <a:off x="0" y="2623343"/>
          <a:ext cx="6925664"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Provided assignments and assessments that offered choices for expression.</a:t>
          </a:r>
        </a:p>
      </dsp:txBody>
      <dsp:txXfrm>
        <a:off x="0" y="2623343"/>
        <a:ext cx="6925664" cy="1311671"/>
      </dsp:txXfrm>
    </dsp:sp>
    <dsp:sp modelId="{018359C2-0049-424F-AF78-3BDA6587288D}">
      <dsp:nvSpPr>
        <dsp:cNvPr id="0" name=""/>
        <dsp:cNvSpPr/>
      </dsp:nvSpPr>
      <dsp:spPr>
        <a:xfrm>
          <a:off x="0" y="3935015"/>
          <a:ext cx="6925664" cy="0"/>
        </a:xfrm>
        <a:prstGeom prst="line">
          <a:avLst/>
        </a:prstGeom>
        <a:solidFill>
          <a:schemeClr val="accent2">
            <a:hueOff val="-19765721"/>
            <a:satOff val="901"/>
            <a:lumOff val="0"/>
            <a:alphaOff val="0"/>
          </a:schemeClr>
        </a:solidFill>
        <a:ln w="19050" cap="rnd" cmpd="sng" algn="ctr">
          <a:solidFill>
            <a:schemeClr val="accent2">
              <a:hueOff val="-19765721"/>
              <a:satOff val="901"/>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184DD0-6506-4E82-8CAC-A99FF1BBA06D}">
      <dsp:nvSpPr>
        <dsp:cNvPr id="0" name=""/>
        <dsp:cNvSpPr/>
      </dsp:nvSpPr>
      <dsp:spPr>
        <a:xfrm>
          <a:off x="0" y="3935015"/>
          <a:ext cx="6925664"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Used different games to encourage self-expression and trust among students.</a:t>
          </a:r>
        </a:p>
      </dsp:txBody>
      <dsp:txXfrm>
        <a:off x="0" y="3935015"/>
        <a:ext cx="6925664" cy="13116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BB7D0-C097-4A3E-A8A3-5378741D9A87}">
      <dsp:nvSpPr>
        <dsp:cNvPr id="0" name=""/>
        <dsp:cNvSpPr/>
      </dsp:nvSpPr>
      <dsp:spPr>
        <a:xfrm>
          <a:off x="0" y="11228"/>
          <a:ext cx="6391275" cy="79150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Gender </a:t>
          </a:r>
        </a:p>
      </dsp:txBody>
      <dsp:txXfrm>
        <a:off x="38638" y="49866"/>
        <a:ext cx="6313999" cy="714229"/>
      </dsp:txXfrm>
    </dsp:sp>
    <dsp:sp modelId="{E1EB50B5-2A60-46AE-86CA-37EB56594BEA}">
      <dsp:nvSpPr>
        <dsp:cNvPr id="0" name=""/>
        <dsp:cNvSpPr/>
      </dsp:nvSpPr>
      <dsp:spPr>
        <a:xfrm>
          <a:off x="0" y="897773"/>
          <a:ext cx="6391275" cy="791505"/>
        </a:xfrm>
        <a:prstGeom prst="roundRect">
          <a:avLst/>
        </a:prstGeom>
        <a:solidFill>
          <a:schemeClr val="accent2">
            <a:hueOff val="-3953144"/>
            <a:satOff val="18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Sexual Orientation</a:t>
          </a:r>
        </a:p>
      </dsp:txBody>
      <dsp:txXfrm>
        <a:off x="38638" y="936411"/>
        <a:ext cx="6313999" cy="714229"/>
      </dsp:txXfrm>
    </dsp:sp>
    <dsp:sp modelId="{E3D542B0-25EA-48C6-BADB-5CF555A2E41A}">
      <dsp:nvSpPr>
        <dsp:cNvPr id="0" name=""/>
        <dsp:cNvSpPr/>
      </dsp:nvSpPr>
      <dsp:spPr>
        <a:xfrm>
          <a:off x="0" y="1784318"/>
          <a:ext cx="6391275" cy="791505"/>
        </a:xfrm>
        <a:prstGeom prst="roundRect">
          <a:avLst/>
        </a:prstGeom>
        <a:solidFill>
          <a:schemeClr val="accent2">
            <a:hueOff val="-7906288"/>
            <a:satOff val="36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Race</a:t>
          </a:r>
        </a:p>
      </dsp:txBody>
      <dsp:txXfrm>
        <a:off x="38638" y="1822956"/>
        <a:ext cx="6313999" cy="714229"/>
      </dsp:txXfrm>
    </dsp:sp>
    <dsp:sp modelId="{89962BB2-8DD1-43F0-8C50-E676B0FEE042}">
      <dsp:nvSpPr>
        <dsp:cNvPr id="0" name=""/>
        <dsp:cNvSpPr/>
      </dsp:nvSpPr>
      <dsp:spPr>
        <a:xfrm>
          <a:off x="0" y="2670863"/>
          <a:ext cx="6391275" cy="791505"/>
        </a:xfrm>
        <a:prstGeom prst="roundRect">
          <a:avLst/>
        </a:prstGeom>
        <a:solidFill>
          <a:schemeClr val="accent2">
            <a:hueOff val="-11859433"/>
            <a:satOff val="54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Ethnicity</a:t>
          </a:r>
        </a:p>
      </dsp:txBody>
      <dsp:txXfrm>
        <a:off x="38638" y="2709501"/>
        <a:ext cx="6313999" cy="714229"/>
      </dsp:txXfrm>
    </dsp:sp>
    <dsp:sp modelId="{A2E85475-E38D-4599-A704-67E5FB34B2E9}">
      <dsp:nvSpPr>
        <dsp:cNvPr id="0" name=""/>
        <dsp:cNvSpPr/>
      </dsp:nvSpPr>
      <dsp:spPr>
        <a:xfrm>
          <a:off x="0" y="3557408"/>
          <a:ext cx="6391275" cy="791505"/>
        </a:xfrm>
        <a:prstGeom prst="roundRect">
          <a:avLst/>
        </a:prstGeom>
        <a:solidFill>
          <a:schemeClr val="accent2">
            <a:hueOff val="-15812576"/>
            <a:satOff val="72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Language</a:t>
          </a:r>
        </a:p>
      </dsp:txBody>
      <dsp:txXfrm>
        <a:off x="38638" y="3596046"/>
        <a:ext cx="6313999" cy="714229"/>
      </dsp:txXfrm>
    </dsp:sp>
    <dsp:sp modelId="{A95D72A1-618E-4E1D-9340-9A5738300FB2}">
      <dsp:nvSpPr>
        <dsp:cNvPr id="0" name=""/>
        <dsp:cNvSpPr/>
      </dsp:nvSpPr>
      <dsp:spPr>
        <a:xfrm>
          <a:off x="0" y="4443953"/>
          <a:ext cx="6391275" cy="791505"/>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Religion</a:t>
          </a:r>
        </a:p>
      </dsp:txBody>
      <dsp:txXfrm>
        <a:off x="38638" y="4482591"/>
        <a:ext cx="6313999" cy="7142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69A31-2B1E-47E5-91BB-CBD7876C8F1C}">
      <dsp:nvSpPr>
        <dsp:cNvPr id="0" name=""/>
        <dsp:cNvSpPr/>
      </dsp:nvSpPr>
      <dsp:spPr>
        <a:xfrm>
          <a:off x="0" y="0"/>
          <a:ext cx="7023877"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F3878B-BEB1-4F31-B7F1-263A5A5F7B72}">
      <dsp:nvSpPr>
        <dsp:cNvPr id="0" name=""/>
        <dsp:cNvSpPr/>
      </dsp:nvSpPr>
      <dsp:spPr>
        <a:xfrm>
          <a:off x="0" y="0"/>
          <a:ext cx="7023877" cy="1557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a:t>“What type of communication do you like best?”</a:t>
          </a:r>
          <a:endParaRPr lang="en-US" sz="2300" kern="1200"/>
        </a:p>
      </dsp:txBody>
      <dsp:txXfrm>
        <a:off x="0" y="0"/>
        <a:ext cx="7023877" cy="1557883"/>
      </dsp:txXfrm>
    </dsp:sp>
    <dsp:sp modelId="{1EC99CC5-FF2F-45A8-91F7-6CA18A3C9EFF}">
      <dsp:nvSpPr>
        <dsp:cNvPr id="0" name=""/>
        <dsp:cNvSpPr/>
      </dsp:nvSpPr>
      <dsp:spPr>
        <a:xfrm>
          <a:off x="0" y="1557883"/>
          <a:ext cx="7023877" cy="0"/>
        </a:xfrm>
        <a:prstGeom prst="line">
          <a:avLst/>
        </a:prstGeom>
        <a:solidFill>
          <a:schemeClr val="accent2">
            <a:hueOff val="-6588574"/>
            <a:satOff val="300"/>
            <a:lumOff val="0"/>
            <a:alphaOff val="0"/>
          </a:schemeClr>
        </a:solidFill>
        <a:ln w="19050" cap="rnd" cmpd="sng" algn="ctr">
          <a:solidFill>
            <a:schemeClr val="accent2">
              <a:hueOff val="-6588574"/>
              <a:satOff val="30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6C0F4A-B405-41D2-A274-E19C986B99C2}">
      <dsp:nvSpPr>
        <dsp:cNvPr id="0" name=""/>
        <dsp:cNvSpPr/>
      </dsp:nvSpPr>
      <dsp:spPr>
        <a:xfrm>
          <a:off x="0" y="1557883"/>
          <a:ext cx="7023877" cy="1557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"We expected the interviewees to respond with their favorite type of digital communication – e.g., text, email, chat group, DM (direct message), FaceTime, Skype, etc. – </a:t>
          </a:r>
        </a:p>
      </dsp:txBody>
      <dsp:txXfrm>
        <a:off x="0" y="1557883"/>
        <a:ext cx="7023877" cy="1557883"/>
      </dsp:txXfrm>
    </dsp:sp>
    <dsp:sp modelId="{E675AC0C-7992-49D2-A5E4-D1B92D7EAD80}">
      <dsp:nvSpPr>
        <dsp:cNvPr id="0" name=""/>
        <dsp:cNvSpPr/>
      </dsp:nvSpPr>
      <dsp:spPr>
        <a:xfrm>
          <a:off x="0" y="3115767"/>
          <a:ext cx="7023877" cy="0"/>
        </a:xfrm>
        <a:prstGeom prst="line">
          <a:avLst/>
        </a:prstGeom>
        <a:solidFill>
          <a:schemeClr val="accent2">
            <a:hueOff val="-13177148"/>
            <a:satOff val="601"/>
            <a:lumOff val="0"/>
            <a:alphaOff val="0"/>
          </a:schemeClr>
        </a:solidFill>
        <a:ln w="19050" cap="rnd" cmpd="sng" algn="ctr">
          <a:solidFill>
            <a:schemeClr val="accent2">
              <a:hueOff val="-13177148"/>
              <a:satOff val="601"/>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7A973C-8CA7-4F1F-BE8E-28244247C103}">
      <dsp:nvSpPr>
        <dsp:cNvPr id="0" name=""/>
        <dsp:cNvSpPr/>
      </dsp:nvSpPr>
      <dsp:spPr>
        <a:xfrm>
          <a:off x="0" y="3115767"/>
          <a:ext cx="7023877" cy="1557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i="1" kern="1200"/>
            <a:t>but instead nearly every single person said their favorite form of communication was “in person</a:t>
          </a:r>
          <a:r>
            <a:rPr lang="en-US" sz="2300" b="1" i="1" kern="1200">
              <a:latin typeface="Century Gothic" panose="020B0502020202020204"/>
            </a:rPr>
            <a:t>.”</a:t>
          </a:r>
          <a:endParaRPr lang="en-US" sz="2300" kern="1200"/>
        </a:p>
      </dsp:txBody>
      <dsp:txXfrm>
        <a:off x="0" y="3115767"/>
        <a:ext cx="7023877" cy="1557883"/>
      </dsp:txXfrm>
    </dsp:sp>
    <dsp:sp modelId="{9E413E27-7849-4FDF-999B-F687262C3742}">
      <dsp:nvSpPr>
        <dsp:cNvPr id="0" name=""/>
        <dsp:cNvSpPr/>
      </dsp:nvSpPr>
      <dsp:spPr>
        <a:xfrm>
          <a:off x="0" y="4673652"/>
          <a:ext cx="7023877" cy="0"/>
        </a:xfrm>
        <a:prstGeom prst="line">
          <a:avLst/>
        </a:prstGeom>
        <a:solidFill>
          <a:schemeClr val="accent2">
            <a:hueOff val="-19765721"/>
            <a:satOff val="901"/>
            <a:lumOff val="0"/>
            <a:alphaOff val="0"/>
          </a:schemeClr>
        </a:solidFill>
        <a:ln w="19050" cap="rnd" cmpd="sng" algn="ctr">
          <a:solidFill>
            <a:schemeClr val="accent2">
              <a:hueOff val="-19765721"/>
              <a:satOff val="901"/>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63BE2B-CC2C-4A0D-B1C4-78A2B4AE1165}">
      <dsp:nvSpPr>
        <dsp:cNvPr id="0" name=""/>
        <dsp:cNvSpPr/>
      </dsp:nvSpPr>
      <dsp:spPr>
        <a:xfrm>
          <a:off x="0" y="4673652"/>
          <a:ext cx="7023877" cy="1557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hlinkClick xmlns:r="http://schemas.openxmlformats.org/officeDocument/2006/relationships" r:id="rId1"/>
            </a:rPr>
            <a:t>Ref: What to know about Gen Z | Stanford News</a:t>
          </a:r>
          <a:endParaRPr lang="en-US" sz="2300" kern="1200"/>
        </a:p>
      </dsp:txBody>
      <dsp:txXfrm>
        <a:off x="0" y="4673652"/>
        <a:ext cx="7023877" cy="15578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27692-F9AA-4219-AB01-BB6918EA2C5C}">
      <dsp:nvSpPr>
        <dsp:cNvPr id="0" name=""/>
        <dsp:cNvSpPr/>
      </dsp:nvSpPr>
      <dsp:spPr>
        <a:xfrm>
          <a:off x="0" y="133606"/>
          <a:ext cx="6391275" cy="584634"/>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Gender</a:t>
          </a:r>
        </a:p>
      </dsp:txBody>
      <dsp:txXfrm>
        <a:off x="28539" y="162145"/>
        <a:ext cx="6334197" cy="527556"/>
      </dsp:txXfrm>
    </dsp:sp>
    <dsp:sp modelId="{8EB29046-551F-414C-9A88-5048DF75FDF9}">
      <dsp:nvSpPr>
        <dsp:cNvPr id="0" name=""/>
        <dsp:cNvSpPr/>
      </dsp:nvSpPr>
      <dsp:spPr>
        <a:xfrm>
          <a:off x="0" y="761440"/>
          <a:ext cx="6391275" cy="584634"/>
        </a:xfrm>
        <a:prstGeom prst="roundRect">
          <a:avLst/>
        </a:prstGeom>
        <a:solidFill>
          <a:schemeClr val="accent2">
            <a:hueOff val="-2823674"/>
            <a:satOff val="129"/>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Race</a:t>
          </a:r>
        </a:p>
      </dsp:txBody>
      <dsp:txXfrm>
        <a:off x="28539" y="789979"/>
        <a:ext cx="6334197" cy="527556"/>
      </dsp:txXfrm>
    </dsp:sp>
    <dsp:sp modelId="{F1A85548-2D32-4842-8E06-18FE8F883C61}">
      <dsp:nvSpPr>
        <dsp:cNvPr id="0" name=""/>
        <dsp:cNvSpPr/>
      </dsp:nvSpPr>
      <dsp:spPr>
        <a:xfrm>
          <a:off x="0" y="1389274"/>
          <a:ext cx="6391275" cy="584634"/>
        </a:xfrm>
        <a:prstGeom prst="roundRect">
          <a:avLst/>
        </a:prstGeom>
        <a:solidFill>
          <a:schemeClr val="accent2">
            <a:hueOff val="-5647349"/>
            <a:satOff val="257"/>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Religion</a:t>
          </a:r>
        </a:p>
      </dsp:txBody>
      <dsp:txXfrm>
        <a:off x="28539" y="1417813"/>
        <a:ext cx="6334197" cy="527556"/>
      </dsp:txXfrm>
    </dsp:sp>
    <dsp:sp modelId="{A2D0A94A-62CB-4F7A-89F6-DB282ABA80DE}">
      <dsp:nvSpPr>
        <dsp:cNvPr id="0" name=""/>
        <dsp:cNvSpPr/>
      </dsp:nvSpPr>
      <dsp:spPr>
        <a:xfrm>
          <a:off x="0" y="2017109"/>
          <a:ext cx="6391275" cy="584634"/>
        </a:xfrm>
        <a:prstGeom prst="roundRect">
          <a:avLst/>
        </a:prstGeom>
        <a:solidFill>
          <a:schemeClr val="accent2">
            <a:hueOff val="-8471023"/>
            <a:satOff val="386"/>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Language</a:t>
          </a:r>
        </a:p>
      </dsp:txBody>
      <dsp:txXfrm>
        <a:off x="28539" y="2045648"/>
        <a:ext cx="6334197" cy="527556"/>
      </dsp:txXfrm>
    </dsp:sp>
    <dsp:sp modelId="{3868A9E3-771B-465C-B34E-C9176EDCAE84}">
      <dsp:nvSpPr>
        <dsp:cNvPr id="0" name=""/>
        <dsp:cNvSpPr/>
      </dsp:nvSpPr>
      <dsp:spPr>
        <a:xfrm>
          <a:off x="0" y="2644943"/>
          <a:ext cx="6391275" cy="584634"/>
        </a:xfrm>
        <a:prstGeom prst="roundRect">
          <a:avLst/>
        </a:prstGeom>
        <a:solidFill>
          <a:schemeClr val="accent2">
            <a:hueOff val="-11294698"/>
            <a:satOff val="515"/>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Clothing Appropriateness</a:t>
          </a:r>
        </a:p>
      </dsp:txBody>
      <dsp:txXfrm>
        <a:off x="28539" y="2673482"/>
        <a:ext cx="6334197" cy="527556"/>
      </dsp:txXfrm>
    </dsp:sp>
    <dsp:sp modelId="{0671D2F3-EE11-459B-B992-4959FB29B0F6}">
      <dsp:nvSpPr>
        <dsp:cNvPr id="0" name=""/>
        <dsp:cNvSpPr/>
      </dsp:nvSpPr>
      <dsp:spPr>
        <a:xfrm>
          <a:off x="0" y="3272777"/>
          <a:ext cx="6391275" cy="584634"/>
        </a:xfrm>
        <a:prstGeom prst="roundRect">
          <a:avLst/>
        </a:prstGeom>
        <a:solidFill>
          <a:schemeClr val="accent2">
            <a:hueOff val="-14118373"/>
            <a:satOff val="644"/>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Ethnic Background body modesty vs. Western youth culture (fitness, being sexy)</a:t>
          </a:r>
        </a:p>
      </dsp:txBody>
      <dsp:txXfrm>
        <a:off x="28539" y="3301316"/>
        <a:ext cx="6334197" cy="527556"/>
      </dsp:txXfrm>
    </dsp:sp>
    <dsp:sp modelId="{0DCE5BF8-5B06-47E2-8E83-7D5E30E9FB68}">
      <dsp:nvSpPr>
        <dsp:cNvPr id="0" name=""/>
        <dsp:cNvSpPr/>
      </dsp:nvSpPr>
      <dsp:spPr>
        <a:xfrm>
          <a:off x="0" y="3900612"/>
          <a:ext cx="6391275" cy="584634"/>
        </a:xfrm>
        <a:prstGeom prst="roundRect">
          <a:avLst/>
        </a:prstGeom>
        <a:solidFill>
          <a:schemeClr val="accent2">
            <a:hueOff val="-16942046"/>
            <a:satOff val="772"/>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Changing Rooms</a:t>
          </a:r>
        </a:p>
      </dsp:txBody>
      <dsp:txXfrm>
        <a:off x="28539" y="3929151"/>
        <a:ext cx="6334197" cy="527556"/>
      </dsp:txXfrm>
    </dsp:sp>
    <dsp:sp modelId="{C3480602-1275-46A7-9DC8-493CA56A3BC0}">
      <dsp:nvSpPr>
        <dsp:cNvPr id="0" name=""/>
        <dsp:cNvSpPr/>
      </dsp:nvSpPr>
      <dsp:spPr>
        <a:xfrm>
          <a:off x="0" y="4528446"/>
          <a:ext cx="6391275" cy="584634"/>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Whiteness in PE Teaching </a:t>
          </a:r>
        </a:p>
      </dsp:txBody>
      <dsp:txXfrm>
        <a:off x="28539" y="4556985"/>
        <a:ext cx="6334197" cy="5275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D5673-18A5-44BA-9C07-DF4B5103440B}">
      <dsp:nvSpPr>
        <dsp:cNvPr id="0" name=""/>
        <dsp:cNvSpPr/>
      </dsp:nvSpPr>
      <dsp:spPr>
        <a:xfrm>
          <a:off x="601586" y="580"/>
          <a:ext cx="2631940" cy="1579164"/>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The 101 Manual is now in a digital format as well as hard copy at the bookstore (at first it was only digital at the SAAC).</a:t>
          </a:r>
        </a:p>
      </dsp:txBody>
      <dsp:txXfrm>
        <a:off x="601586" y="580"/>
        <a:ext cx="2631940" cy="1579164"/>
      </dsp:txXfrm>
    </dsp:sp>
    <dsp:sp modelId="{F2FF39DC-53F6-465F-950F-FFAFA8052BE2}">
      <dsp:nvSpPr>
        <dsp:cNvPr id="0" name=""/>
        <dsp:cNvSpPr/>
      </dsp:nvSpPr>
      <dsp:spPr>
        <a:xfrm>
          <a:off x="3496721" y="580"/>
          <a:ext cx="2631940" cy="1579164"/>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We are working on it to have the manual in an audio format.</a:t>
          </a:r>
        </a:p>
      </dsp:txBody>
      <dsp:txXfrm>
        <a:off x="3496721" y="580"/>
        <a:ext cx="2631940" cy="1579164"/>
      </dsp:txXfrm>
    </dsp:sp>
    <dsp:sp modelId="{5780CBB4-5E67-48D7-AD7F-02BF42578897}">
      <dsp:nvSpPr>
        <dsp:cNvPr id="0" name=""/>
        <dsp:cNvSpPr/>
      </dsp:nvSpPr>
      <dsp:spPr>
        <a:xfrm>
          <a:off x="6391855" y="580"/>
          <a:ext cx="2631940" cy="1579164"/>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The manual is being re-vamped to take UDL and EDI into consideration, change pictures to represent more inclusion of all ethnic backgrounds.</a:t>
          </a:r>
        </a:p>
      </dsp:txBody>
      <dsp:txXfrm>
        <a:off x="6391855" y="580"/>
        <a:ext cx="2631940" cy="1579164"/>
      </dsp:txXfrm>
    </dsp:sp>
    <dsp:sp modelId="{0DDEF07D-C385-4BBD-BE46-FBE17A24FCCA}">
      <dsp:nvSpPr>
        <dsp:cNvPr id="0" name=""/>
        <dsp:cNvSpPr/>
      </dsp:nvSpPr>
      <dsp:spPr>
        <a:xfrm>
          <a:off x="2049153" y="1842938"/>
          <a:ext cx="2631940" cy="1579164"/>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Students have access to PPTs prior to class (1 week or more), if they need to print, read before class all on LEA under Documents</a:t>
          </a:r>
        </a:p>
      </dsp:txBody>
      <dsp:txXfrm>
        <a:off x="2049153" y="1842938"/>
        <a:ext cx="2631940" cy="1579164"/>
      </dsp:txXfrm>
    </dsp:sp>
    <dsp:sp modelId="{1A30AF24-A34A-47CC-BB19-3445EEB19A60}">
      <dsp:nvSpPr>
        <dsp:cNvPr id="0" name=""/>
        <dsp:cNvSpPr/>
      </dsp:nvSpPr>
      <dsp:spPr>
        <a:xfrm>
          <a:off x="4944288" y="1842938"/>
          <a:ext cx="2631940" cy="1579164"/>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Smartboard, blackboard</a:t>
          </a:r>
          <a:r>
            <a:rPr lang="en-US" sz="1500" kern="1200">
              <a:latin typeface="Century Gothic" panose="020B0502020202020204"/>
            </a:rPr>
            <a:t>,</a:t>
          </a:r>
          <a:r>
            <a:rPr lang="en-US" sz="1500" kern="1200"/>
            <a:t> White board</a:t>
          </a:r>
        </a:p>
      </dsp:txBody>
      <dsp:txXfrm>
        <a:off x="4944288" y="1842938"/>
        <a:ext cx="2631940" cy="15791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E9001-5534-4D1C-A9F7-F2C61ED0A68B}">
      <dsp:nvSpPr>
        <dsp:cNvPr id="0" name=""/>
        <dsp:cNvSpPr/>
      </dsp:nvSpPr>
      <dsp:spPr>
        <a:xfrm>
          <a:off x="0" y="0"/>
          <a:ext cx="11307533"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BF8BBB-9029-4933-9D41-A5111425766E}">
      <dsp:nvSpPr>
        <dsp:cNvPr id="0" name=""/>
        <dsp:cNvSpPr/>
      </dsp:nvSpPr>
      <dsp:spPr>
        <a:xfrm>
          <a:off x="0" y="0"/>
          <a:ext cx="11307533" cy="2398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i="1" kern="1200"/>
            <a:t>Opportunity!</a:t>
          </a:r>
          <a:endParaRPr lang="en-US" sz="2800" kern="1200"/>
        </a:p>
      </dsp:txBody>
      <dsp:txXfrm>
        <a:off x="0" y="0"/>
        <a:ext cx="11307533" cy="2398682"/>
      </dsp:txXfrm>
    </dsp:sp>
    <dsp:sp modelId="{5C30910C-D461-4B37-B81B-13A2DA411240}">
      <dsp:nvSpPr>
        <dsp:cNvPr id="0" name=""/>
        <dsp:cNvSpPr/>
      </dsp:nvSpPr>
      <dsp:spPr>
        <a:xfrm>
          <a:off x="0" y="2398682"/>
          <a:ext cx="11307533"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C1D5BD-E471-4CB8-95CB-85584D9B33B0}">
      <dsp:nvSpPr>
        <dsp:cNvPr id="0" name=""/>
        <dsp:cNvSpPr/>
      </dsp:nvSpPr>
      <dsp:spPr>
        <a:xfrm>
          <a:off x="0" y="2398682"/>
          <a:ext cx="11307533" cy="2398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i="1" kern="1200"/>
            <a:t>Having the opportunity to be part of the UDL committee was insightful, motivating and challenging! It has really helped me to think outside the box in preparing for my lessons, how to have firm goals and permit flexibility for diverse types of learners, as well as keep an open mind for change and different views.</a:t>
          </a:r>
          <a:endParaRPr lang="en-US" sz="2800" kern="1200"/>
        </a:p>
      </dsp:txBody>
      <dsp:txXfrm>
        <a:off x="0" y="2398682"/>
        <a:ext cx="11307533" cy="23986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4DD0C-A5F0-4854-8031-471566996D6A}">
      <dsp:nvSpPr>
        <dsp:cNvPr id="0" name=""/>
        <dsp:cNvSpPr/>
      </dsp:nvSpPr>
      <dsp:spPr>
        <a:xfrm>
          <a:off x="0" y="2352"/>
          <a:ext cx="10703683"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4AC8F7E4-F384-4553-872A-1F15EAA5CDD7}">
      <dsp:nvSpPr>
        <dsp:cNvPr id="0" name=""/>
        <dsp:cNvSpPr/>
      </dsp:nvSpPr>
      <dsp:spPr>
        <a:xfrm>
          <a:off x="0" y="2352"/>
          <a:ext cx="10703683" cy="1604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1" kern="1200"/>
            <a:t>I look forward to continue applying what I learned from UDL and to learn more by collaborating with others in this Learning Community. In addition, it will be valuable to assure we keep our facilities user-friendly &amp; accessible for all students. Our PE Dept. is very much involved with the Dawson SAAC and want to help make Phys Ed a successful experience for ALL students.</a:t>
          </a:r>
          <a:endParaRPr lang="en-US" sz="2000" kern="1200"/>
        </a:p>
      </dsp:txBody>
      <dsp:txXfrm>
        <a:off x="0" y="2352"/>
        <a:ext cx="10703683" cy="1604193"/>
      </dsp:txXfrm>
    </dsp:sp>
    <dsp:sp modelId="{AE9B80A0-6587-49A4-9A05-4813C542BEDA}">
      <dsp:nvSpPr>
        <dsp:cNvPr id="0" name=""/>
        <dsp:cNvSpPr/>
      </dsp:nvSpPr>
      <dsp:spPr>
        <a:xfrm>
          <a:off x="0" y="1606546"/>
          <a:ext cx="10703683" cy="0"/>
        </a:xfrm>
        <a:prstGeom prst="line">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E3147751-F6DF-43F6-B052-095E4C6BE313}">
      <dsp:nvSpPr>
        <dsp:cNvPr id="0" name=""/>
        <dsp:cNvSpPr/>
      </dsp:nvSpPr>
      <dsp:spPr>
        <a:xfrm>
          <a:off x="0" y="1606546"/>
          <a:ext cx="10703683" cy="1604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1" kern="1200"/>
            <a:t>I learned from everyone, and particularly enjoyed being part of a diverse cohort from different departments.</a:t>
          </a:r>
          <a:endParaRPr lang="en-US" sz="2000" kern="1200"/>
        </a:p>
      </dsp:txBody>
      <dsp:txXfrm>
        <a:off x="0" y="1606546"/>
        <a:ext cx="10703683" cy="1604193"/>
      </dsp:txXfrm>
    </dsp:sp>
    <dsp:sp modelId="{B6AE89E4-9A98-4600-938D-AA36161C9934}">
      <dsp:nvSpPr>
        <dsp:cNvPr id="0" name=""/>
        <dsp:cNvSpPr/>
      </dsp:nvSpPr>
      <dsp:spPr>
        <a:xfrm>
          <a:off x="0" y="3210739"/>
          <a:ext cx="10703683"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E34BA38E-2BDF-4747-AE7C-6BCD8C1A4FB3}">
      <dsp:nvSpPr>
        <dsp:cNvPr id="0" name=""/>
        <dsp:cNvSpPr/>
      </dsp:nvSpPr>
      <dsp:spPr>
        <a:xfrm>
          <a:off x="0" y="3210739"/>
          <a:ext cx="10703683" cy="1604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1" kern="1200"/>
            <a:t>I am very grateful that we have these amazing opportunities in-house to continue our teaching education</a:t>
          </a:r>
          <a:r>
            <a:rPr lang="en-US" sz="2000" b="1" kern="1200"/>
            <a:t>. </a:t>
          </a:r>
          <a:endParaRPr lang="en-US" sz="2000" kern="1200"/>
        </a:p>
      </dsp:txBody>
      <dsp:txXfrm>
        <a:off x="0" y="3210739"/>
        <a:ext cx="10703683" cy="160419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t>3/3/2023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t>3/3/2023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3/3/2023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77019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3/3/2023</a:t>
            </a:fld>
            <a:endParaRPr lang="en-US"/>
          </a:p>
        </p:txBody>
      </p:sp>
      <p:sp>
        <p:nvSpPr>
          <p:cNvPr id="6" name="Footer Placeholder 5"/>
          <p:cNvSpPr>
            <a:spLocks noGrp="1"/>
          </p:cNvSpPr>
          <p:nvPr>
            <p:ph type="ftr" sz="quarter" idx="11"/>
          </p:nvPr>
        </p:nvSpPr>
        <p:spPr/>
        <p:txBody>
          <a:bodyPr/>
          <a:lstStyle/>
          <a:p>
            <a:r>
              <a:rPr lang="en-US"/>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5324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3/3/2023</a:t>
            </a:fld>
            <a:endParaRPr lang="en-US"/>
          </a:p>
        </p:txBody>
      </p:sp>
      <p:sp>
        <p:nvSpPr>
          <p:cNvPr id="5" name="Footer Placeholder 4"/>
          <p:cNvSpPr>
            <a:spLocks noGrp="1"/>
          </p:cNvSpPr>
          <p:nvPr>
            <p:ph type="ftr" sz="quarter" idx="11"/>
          </p:nvPr>
        </p:nvSpPr>
        <p:spPr/>
        <p:txBody>
          <a:bodyPr/>
          <a:lstStyle/>
          <a:p>
            <a:r>
              <a:rPr lang="en-US"/>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080252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3/3/2023</a:t>
            </a:fld>
            <a:endParaRPr lang="en-US"/>
          </a:p>
        </p:txBody>
      </p:sp>
      <p:sp>
        <p:nvSpPr>
          <p:cNvPr id="5" name="Footer Placeholder 4"/>
          <p:cNvSpPr>
            <a:spLocks noGrp="1"/>
          </p:cNvSpPr>
          <p:nvPr>
            <p:ph type="ftr" sz="quarter" idx="11"/>
          </p:nvPr>
        </p:nvSpPr>
        <p:spPr/>
        <p:txBody>
          <a:bodyPr/>
          <a:lstStyle/>
          <a:p>
            <a:r>
              <a:rPr lang="en-US"/>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441309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3/3/2023</a:t>
            </a:fld>
            <a:endParaRPr lang="en-US"/>
          </a:p>
        </p:txBody>
      </p:sp>
      <p:sp>
        <p:nvSpPr>
          <p:cNvPr id="5" name="Footer Placeholder 4"/>
          <p:cNvSpPr>
            <a:spLocks noGrp="1"/>
          </p:cNvSpPr>
          <p:nvPr>
            <p:ph type="ftr" sz="quarter" idx="11"/>
          </p:nvPr>
        </p:nvSpPr>
        <p:spPr/>
        <p:txBody>
          <a:bodyPr/>
          <a:lstStyle/>
          <a:p>
            <a:r>
              <a:rPr lang="en-US"/>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935234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3/3/2023</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184837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3/3/2023</a:t>
            </a:fld>
            <a:endParaRPr lang="en-US"/>
          </a:p>
        </p:txBody>
      </p:sp>
      <p:sp>
        <p:nvSpPr>
          <p:cNvPr id="8" name="Footer Placeholder 7"/>
          <p:cNvSpPr>
            <a:spLocks noGrp="1"/>
          </p:cNvSpPr>
          <p:nvPr>
            <p:ph type="ftr" sz="quarter" idx="11"/>
          </p:nvPr>
        </p:nvSpPr>
        <p:spPr>
          <a:xfrm>
            <a:off x="561111" y="6391838"/>
            <a:ext cx="3644282" cy="304801"/>
          </a:xfrm>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872044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3/3/2023</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81799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3/3/2023</a:t>
            </a:fld>
            <a:endParaRPr lang="en-US"/>
          </a:p>
        </p:txBody>
      </p:sp>
      <p:sp>
        <p:nvSpPr>
          <p:cNvPr id="5" name="Footer Placeholder 4"/>
          <p:cNvSpPr>
            <a:spLocks noGrp="1"/>
          </p:cNvSpPr>
          <p:nvPr>
            <p:ph type="ftr" sz="quarter" idx="11"/>
          </p:nvPr>
        </p:nvSpPr>
        <p:spPr/>
        <p:txBody>
          <a:bodyPr/>
          <a:lstStyle/>
          <a:p>
            <a:r>
              <a:rPr lang="en-US"/>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21373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9CA7B-DFD4-44B5-8C60-D14B8CD1FB59}" type="datetimeFigureOut">
              <a:rPr lang="en-US" dirty="0"/>
              <a:t>3/3/2023</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1803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3/3/2023</a:t>
            </a:fld>
            <a:endParaRPr lang="en-US"/>
          </a:p>
        </p:txBody>
      </p:sp>
      <p:sp>
        <p:nvSpPr>
          <p:cNvPr id="5" name="Footer Placeholder 4"/>
          <p:cNvSpPr>
            <a:spLocks noGrp="1"/>
          </p:cNvSpPr>
          <p:nvPr>
            <p:ph type="ftr" sz="quarter" idx="11"/>
          </p:nvPr>
        </p:nvSpPr>
        <p:spPr/>
        <p:txBody>
          <a:bodyPr/>
          <a:lstStyle/>
          <a:p>
            <a:r>
              <a:rPr lang="en-US"/>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67223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DB8791-F1B0-41E7-B7FD-A781E65C4266}" type="datetimeFigureOut">
              <a:rPr lang="en-US" dirty="0"/>
              <a:t>3/3/2023</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00702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DD63B2-E120-4ED8-B27B-C685F510A5FE}" type="datetimeFigureOut">
              <a:rPr lang="en-US" dirty="0"/>
              <a:t>3/3/2023</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22119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p>
            <a:fld id="{7AA18ACC-A947-437B-A130-35BD54FDF1E9}" type="datetimeFigureOut">
              <a:rPr lang="en-US" dirty="0"/>
              <a:t>3/3/2023</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0195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3/3/2023</a:t>
            </a:fld>
            <a:endParaRPr lang="en-US"/>
          </a:p>
        </p:txBody>
      </p:sp>
      <p:sp>
        <p:nvSpPr>
          <p:cNvPr id="3" name="Footer Placeholder 2"/>
          <p:cNvSpPr>
            <a:spLocks noGrp="1"/>
          </p:cNvSpPr>
          <p:nvPr>
            <p:ph type="ftr" sz="quarter" idx="11"/>
          </p:nvPr>
        </p:nvSpPr>
        <p:spPr/>
        <p:txBody>
          <a:bodyPr/>
          <a:lstStyle/>
          <a:p>
            <a:r>
              <a:rPr lang="en-US"/>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59172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3/3/2023</a:t>
            </a:fld>
            <a:endParaRPr lang="en-US"/>
          </a:p>
        </p:txBody>
      </p:sp>
      <p:sp>
        <p:nvSpPr>
          <p:cNvPr id="6" name="Footer Placeholder 5"/>
          <p:cNvSpPr>
            <a:spLocks noGrp="1"/>
          </p:cNvSpPr>
          <p:nvPr>
            <p:ph type="ftr" sz="quarter" idx="11"/>
          </p:nvPr>
        </p:nvSpPr>
        <p:spPr/>
        <p:txBody>
          <a:bodyPr/>
          <a:lstStyle/>
          <a:p>
            <a:r>
              <a:rPr lang="en-US"/>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4785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endParaRPr lang="en-US"/>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3/3/2023</a:t>
            </a:fld>
            <a:endParaRPr lang="en-US"/>
          </a:p>
        </p:txBody>
      </p:sp>
      <p:sp>
        <p:nvSpPr>
          <p:cNvPr id="6" name="Footer Placeholder 5"/>
          <p:cNvSpPr>
            <a:spLocks noGrp="1"/>
          </p:cNvSpPr>
          <p:nvPr>
            <p:ph type="ftr" sz="quarter" idx="11"/>
          </p:nvPr>
        </p:nvSpPr>
        <p:spPr/>
        <p:txBody>
          <a:bodyPr/>
          <a:lstStyle/>
          <a:p>
            <a:r>
              <a:rPr lang="en-US"/>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807164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3/3/2023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2901764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l21c.trubox.ca/2016/753"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news.stanford.edu/2022/01/03/know-gen-z/"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open.maricopa.edu/facultypatchbook/chapter/lost-and-found-course-designs-that-map-it-out/" TargetMode="External"/><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hyperlink" Target="https://creativecommons.org/licenses/by/3.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hyperlink" Target="https://collegedawson-my.sharepoint.com/personal/chaddad_dawsoncollege_qc_ca/Documents/Breton-Chang_2234211_Digital_Portfolio_Submitted_on_2022-12-06_15h18m46s%20(2).pdf?login_hint=CHaddad%40dawsoncollege.qc.ca"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flickr.com/photos/jmcphers/87246450"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flickr.com/photos/jesse_lisa/3155091908"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hyperlink" Target="https://creativecommons.org/licenses/by-nc-nd/3.0/" TargetMode="External"/><Relationship Id="rId4" Type="http://schemas.openxmlformats.org/officeDocument/2006/relationships/hyperlink" Target="http://steelcitysportsfan.blogspot.com/2010_07_01_archive.html"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bDvKnY0g6e4&amp;t=126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deepfun.com/wp-content/uploads/2010/06/Games-for-actors-and-non-actors...Augusto-Boal.pdf" TargetMode="External"/><Relationship Id="rId3" Type="http://schemas.openxmlformats.org/officeDocument/2006/relationships/hyperlink" Target="https://livelearn.ca/article/about-canada/what-is-canadian-cuisine/" TargetMode="External"/><Relationship Id="rId7" Type="http://schemas.openxmlformats.org/officeDocument/2006/relationships/hyperlink" Target="http://symposium-generations.com/" TargetMode="External"/><Relationship Id="rId2" Type="http://schemas.openxmlformats.org/officeDocument/2006/relationships/hyperlink" Target="https://www.cultofpedagogy.com/tag/cultural-competence/" TargetMode="External"/><Relationship Id="rId1" Type="http://schemas.openxmlformats.org/officeDocument/2006/relationships/slideLayout" Target="../slideLayouts/slideLayout2.xml"/><Relationship Id="rId6" Type="http://schemas.openxmlformats.org/officeDocument/2006/relationships/hyperlink" Target="https://www.novakeducation.com/blog/what-is-udl-infographic?hsLang=en" TargetMode="External"/><Relationship Id="rId5" Type="http://schemas.openxmlformats.org/officeDocument/2006/relationships/hyperlink" Target="https://news.stanford.edu/2022/01/03/know-gen-z/" TargetMode="External"/><Relationship Id="rId4" Type="http://schemas.openxmlformats.org/officeDocument/2006/relationships/hyperlink" Target="https://pandamn.org/wp-content/uploads/2019/02/Making-Presentations-Accessible-Through-Universal-Design-for-Learning.pdf"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users/fun_loving_cindy-4982079/?utm_source=link-attribution&amp;utm_medium=referral&amp;utm_campaign=image&amp;utm_content=3380192"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s://pixabay.com/?utm_source=link-attribution&amp;utm_medium=referral&amp;utm_campaign=image&amp;utm_content=3380192"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10">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9" name="Rectangle 21">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624045"/>
            <a:ext cx="8761413" cy="1226916"/>
          </a:xfrm>
        </p:spPr>
        <p:txBody>
          <a:bodyPr vert="horz" lIns="91440" tIns="45720" rIns="91440" bIns="45720" rtlCol="0" anchor="ctr">
            <a:noAutofit/>
          </a:bodyPr>
          <a:lstStyle/>
          <a:p>
            <a:pPr>
              <a:lnSpc>
                <a:spcPct val="90000"/>
              </a:lnSpc>
            </a:pPr>
            <a:r>
              <a:rPr lang="en-US" sz="2800" b="1" i="0" kern="1200">
                <a:solidFill>
                  <a:srgbClr val="EBEBEB"/>
                </a:solidFill>
                <a:latin typeface="+mj-lt"/>
                <a:ea typeface="+mj-ea"/>
                <a:cs typeface="+mj-cs"/>
              </a:rPr>
              <a:t>Universal Design For Learning in </a:t>
            </a:r>
            <a:br>
              <a:rPr lang="en-US" sz="2800" b="1" i="0" kern="1200"/>
            </a:br>
            <a:r>
              <a:rPr lang="en-US" sz="2800" b="1" i="0" kern="1200">
                <a:solidFill>
                  <a:srgbClr val="EBEBEB"/>
                </a:solidFill>
                <a:latin typeface="+mj-lt"/>
                <a:ea typeface="+mj-ea"/>
                <a:cs typeface="+mj-cs"/>
              </a:rPr>
              <a:t>Physical Education</a:t>
            </a:r>
          </a:p>
        </p:txBody>
      </p:sp>
      <p:pic>
        <p:nvPicPr>
          <p:cNvPr id="6" name="Picture 6">
            <a:extLst>
              <a:ext uri="{FF2B5EF4-FFF2-40B4-BE49-F238E27FC236}">
                <a16:creationId xmlns:a16="http://schemas.microsoft.com/office/drawing/2014/main" id="{D9E88F12-3E6B-E7CE-417A-A96C9A5E9E5B}"/>
              </a:ext>
            </a:extLst>
          </p:cNvPr>
          <p:cNvPicPr>
            <a:picLocks noChangeAspect="1"/>
          </p:cNvPicPr>
          <p:nvPr/>
        </p:nvPicPr>
        <p:blipFill>
          <a:blip r:embed="rId3"/>
          <a:stretch>
            <a:fillRect/>
          </a:stretch>
        </p:blipFill>
        <p:spPr>
          <a:xfrm>
            <a:off x="1279204" y="2775951"/>
            <a:ext cx="4089550" cy="3067163"/>
          </a:xfrm>
          <a:prstGeom prst="roundRect">
            <a:avLst>
              <a:gd name="adj" fmla="val 1858"/>
            </a:avLst>
          </a:prstGeom>
          <a:effectLst>
            <a:outerShdw blurRad="50800" dist="50800" dir="5400000" algn="tl" rotWithShape="0">
              <a:srgbClr val="000000">
                <a:alpha val="43000"/>
              </a:srgbClr>
            </a:outerShdw>
          </a:effectLst>
        </p:spPr>
      </p:pic>
      <p:sp>
        <p:nvSpPr>
          <p:cNvPr id="3" name="Subtitle 2"/>
          <p:cNvSpPr>
            <a:spLocks noGrp="1"/>
          </p:cNvSpPr>
          <p:nvPr>
            <p:ph type="body" idx="4294967295"/>
          </p:nvPr>
        </p:nvSpPr>
        <p:spPr>
          <a:xfrm>
            <a:off x="5980954" y="2603500"/>
            <a:ext cx="5211979" cy="3416300"/>
          </a:xfrm>
        </p:spPr>
        <p:txBody>
          <a:bodyPr vert="horz" lIns="91440" tIns="45720" rIns="91440" bIns="45720" rtlCol="0" anchor="ctr">
            <a:normAutofit/>
          </a:bodyPr>
          <a:lstStyle/>
          <a:p>
            <a:pPr marL="0" indent="0">
              <a:buNone/>
            </a:pPr>
            <a:r>
              <a:rPr lang="en-US"/>
              <a:t>My UDL Journey</a:t>
            </a:r>
          </a:p>
          <a:p>
            <a:pPr marL="0" indent="0">
              <a:buNone/>
            </a:pPr>
            <a:r>
              <a:rPr lang="en-US"/>
              <a:t>Prepared by Caroline Haddad</a:t>
            </a:r>
          </a:p>
          <a:p>
            <a:pPr marL="0" indent="0">
              <a:buNone/>
            </a:pPr>
            <a:r>
              <a:rPr lang="en-US"/>
              <a:t>March 3, 2023</a:t>
            </a:r>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128074"/>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2" name="Freeform: Shape 17">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58392"/>
            <a:ext cx="12192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0"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pic>
        <p:nvPicPr>
          <p:cNvPr id="7" name="Picture 7" descr="A picture containing a diverse group of people from different cultural backgrounds on a globe.&#10;&#10;Description automatically generated">
            <a:extLst>
              <a:ext uri="{FF2B5EF4-FFF2-40B4-BE49-F238E27FC236}">
                <a16:creationId xmlns:a16="http://schemas.microsoft.com/office/drawing/2014/main" id="{4C621D42-4424-4C66-90EC-3F7605504F12}"/>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9182" r="1" b="6391"/>
          <a:stretch/>
        </p:blipFill>
        <p:spPr>
          <a:xfrm>
            <a:off x="477085" y="466162"/>
            <a:ext cx="11237832" cy="3937502"/>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2" name="Title 1"/>
          <p:cNvSpPr>
            <a:spLocks noGrp="1"/>
          </p:cNvSpPr>
          <p:nvPr>
            <p:ph type="title"/>
          </p:nvPr>
        </p:nvSpPr>
        <p:spPr>
          <a:xfrm>
            <a:off x="540439" y="4110824"/>
            <a:ext cx="5015258" cy="1908975"/>
          </a:xfrm>
        </p:spPr>
        <p:txBody>
          <a:bodyPr vert="horz" lIns="91440" tIns="45720" rIns="91440" bIns="45720" rtlCol="0" anchor="ctr">
            <a:normAutofit/>
          </a:bodyPr>
          <a:lstStyle/>
          <a:p>
            <a:r>
              <a:rPr lang="en-US">
                <a:solidFill>
                  <a:schemeClr val="tx1"/>
                </a:solidFill>
              </a:rPr>
              <a:t>Cultural Integration Through P.E. in the 21st Century</a:t>
            </a:r>
          </a:p>
        </p:txBody>
      </p:sp>
      <p:sp>
        <p:nvSpPr>
          <p:cNvPr id="11" name="TextBox 10">
            <a:extLst>
              <a:ext uri="{FF2B5EF4-FFF2-40B4-BE49-F238E27FC236}">
                <a16:creationId xmlns:a16="http://schemas.microsoft.com/office/drawing/2014/main" id="{2E16C62D-9824-4AF5-B441-85975558E6DC}"/>
              </a:ext>
            </a:extLst>
          </p:cNvPr>
          <p:cNvSpPr txBox="1"/>
          <p:nvPr/>
        </p:nvSpPr>
        <p:spPr>
          <a:xfrm>
            <a:off x="5661897" y="4110824"/>
            <a:ext cx="5793300" cy="190897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457200">
              <a:spcBef>
                <a:spcPts val="1000"/>
              </a:spcBef>
              <a:buClr>
                <a:schemeClr val="accent1"/>
              </a:buClr>
              <a:buSzPct val="80000"/>
            </a:pPr>
            <a:r>
              <a:rPr lang="en-US" sz="2400" b="1" u="sng"/>
              <a:t>Couple of Factors to Acknowledge:</a:t>
            </a:r>
            <a:r>
              <a:rPr lang="en-US" sz="2400" b="1"/>
              <a:t>  </a:t>
            </a:r>
            <a:r>
              <a:rPr lang="en-US" sz="2400"/>
              <a:t>  </a:t>
            </a:r>
          </a:p>
          <a:p>
            <a:pPr marL="457200" indent="-457200" defTabSz="457200">
              <a:spcBef>
                <a:spcPts val="1000"/>
              </a:spcBef>
              <a:buClr>
                <a:schemeClr val="accent1"/>
              </a:buClr>
              <a:buSzPct val="80000"/>
              <a:buFont typeface="Wingdings 3" charset="2"/>
              <a:buChar char=""/>
            </a:pPr>
            <a:r>
              <a:rPr lang="en-US" sz="2400"/>
              <a:t>Generation Z</a:t>
            </a:r>
          </a:p>
          <a:p>
            <a:pPr marL="457200" indent="-457200" defTabSz="457200">
              <a:spcBef>
                <a:spcPts val="1000"/>
              </a:spcBef>
              <a:buClr>
                <a:schemeClr val="accent1"/>
              </a:buClr>
              <a:buSzPct val="80000"/>
              <a:buFont typeface="Wingdings 3" charset="2"/>
              <a:buChar char=""/>
            </a:pPr>
            <a:r>
              <a:rPr lang="en-US" sz="2400"/>
              <a:t>Barriers</a:t>
            </a:r>
          </a:p>
        </p:txBody>
      </p:sp>
      <p:sp>
        <p:nvSpPr>
          <p:cNvPr id="8" name="TextBox 7">
            <a:extLst>
              <a:ext uri="{FF2B5EF4-FFF2-40B4-BE49-F238E27FC236}">
                <a16:creationId xmlns:a16="http://schemas.microsoft.com/office/drawing/2014/main" id="{629F2714-C340-4C92-A434-647916177018}"/>
              </a:ext>
            </a:extLst>
          </p:cNvPr>
          <p:cNvSpPr txBox="1"/>
          <p:nvPr/>
        </p:nvSpPr>
        <p:spPr>
          <a:xfrm>
            <a:off x="9631684" y="6657945"/>
            <a:ext cx="2560316"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15432957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43"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44"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070EBE7C-7AAE-437C-6836-917867078BCA}"/>
              </a:ext>
            </a:extLst>
          </p:cNvPr>
          <p:cNvSpPr>
            <a:spLocks noGrp="1"/>
          </p:cNvSpPr>
          <p:nvPr>
            <p:ph type="title"/>
          </p:nvPr>
        </p:nvSpPr>
        <p:spPr>
          <a:xfrm>
            <a:off x="554674" y="534222"/>
            <a:ext cx="3679241" cy="5645784"/>
          </a:xfrm>
        </p:spPr>
        <p:txBody>
          <a:bodyPr anchor="ctr">
            <a:normAutofit/>
          </a:bodyPr>
          <a:lstStyle/>
          <a:p>
            <a:r>
              <a:rPr lang="en-US" sz="4200" b="1">
                <a:solidFill>
                  <a:schemeClr val="accent1"/>
                </a:solidFill>
                <a:latin typeface="Arial"/>
                <a:ea typeface="Cambria"/>
                <a:cs typeface="Arial"/>
              </a:rPr>
              <a:t>Generation Z</a:t>
            </a:r>
            <a:br>
              <a:rPr lang="en-US" sz="4200" b="1">
                <a:solidFill>
                  <a:schemeClr val="accent1"/>
                </a:solidFill>
                <a:latin typeface="Arial"/>
                <a:ea typeface="Cambria"/>
                <a:cs typeface="Arial"/>
              </a:rPr>
            </a:br>
            <a:r>
              <a:rPr lang="en-US" sz="4000" b="1">
                <a:solidFill>
                  <a:schemeClr val="accent1"/>
                </a:solidFill>
                <a:latin typeface="Arial"/>
                <a:ea typeface="Cambria"/>
                <a:cs typeface="Arial"/>
              </a:rPr>
              <a:t> </a:t>
            </a:r>
            <a:br>
              <a:rPr lang="en-US" sz="4000" b="1">
                <a:solidFill>
                  <a:schemeClr val="accent1"/>
                </a:solidFill>
                <a:latin typeface="Arial"/>
                <a:ea typeface="Cambria"/>
                <a:cs typeface="Arial"/>
              </a:rPr>
            </a:br>
            <a:r>
              <a:rPr lang="en-US" sz="3200" b="1">
                <a:solidFill>
                  <a:schemeClr val="tx1"/>
                </a:solidFill>
                <a:latin typeface="Arial"/>
                <a:ea typeface="Cambria"/>
                <a:cs typeface="Arial"/>
              </a:rPr>
              <a:t>Also Known As:</a:t>
            </a:r>
            <a:br>
              <a:rPr lang="en-US" sz="3200" b="1">
                <a:solidFill>
                  <a:schemeClr val="tx1"/>
                </a:solidFill>
                <a:latin typeface="Arial"/>
                <a:ea typeface="Cambria"/>
                <a:cs typeface="Arial"/>
              </a:rPr>
            </a:br>
            <a:r>
              <a:rPr lang="en-US" sz="2800" err="1">
                <a:solidFill>
                  <a:schemeClr val="tx1"/>
                </a:solidFill>
                <a:latin typeface="Arial"/>
                <a:ea typeface="Cambria"/>
                <a:cs typeface="Arial"/>
              </a:rPr>
              <a:t>Phygitals</a:t>
            </a:r>
            <a:r>
              <a:rPr lang="en-US" sz="2800">
                <a:solidFill>
                  <a:schemeClr val="tx1"/>
                </a:solidFill>
                <a:latin typeface="Arial"/>
                <a:ea typeface="Cambria"/>
                <a:cs typeface="Arial"/>
              </a:rPr>
              <a:t> </a:t>
            </a:r>
            <a:r>
              <a:rPr lang="en-US" sz="2400">
                <a:solidFill>
                  <a:schemeClr val="tx1"/>
                </a:solidFill>
                <a:latin typeface="Arial"/>
                <a:ea typeface="Cambria"/>
                <a:cs typeface="Arial"/>
              </a:rPr>
              <a:t>(fusion of physical &amp; digital),</a:t>
            </a:r>
            <a:br>
              <a:rPr lang="en-US" sz="2400">
                <a:solidFill>
                  <a:schemeClr val="tx1"/>
                </a:solidFill>
                <a:latin typeface="Arial"/>
                <a:ea typeface="Cambria"/>
                <a:cs typeface="Arial"/>
              </a:rPr>
            </a:br>
            <a:r>
              <a:rPr lang="en-US" sz="2800">
                <a:solidFill>
                  <a:schemeClr val="tx1"/>
                </a:solidFill>
                <a:latin typeface="Arial"/>
                <a:ea typeface="Cambria"/>
                <a:cs typeface="Arial"/>
              </a:rPr>
              <a:t>Gen </a:t>
            </a:r>
            <a:r>
              <a:rPr lang="en-US" sz="2800" err="1">
                <a:solidFill>
                  <a:schemeClr val="tx1"/>
                </a:solidFill>
                <a:latin typeface="Arial"/>
                <a:ea typeface="Cambria"/>
                <a:cs typeface="Arial"/>
              </a:rPr>
              <a:t>Zers</a:t>
            </a:r>
            <a:r>
              <a:rPr lang="en-US" sz="2800">
                <a:solidFill>
                  <a:schemeClr val="tx1"/>
                </a:solidFill>
                <a:latin typeface="Arial"/>
                <a:ea typeface="Cambria"/>
                <a:cs typeface="Arial"/>
              </a:rPr>
              <a:t>, Zoomers, Centennials, </a:t>
            </a:r>
            <a:br>
              <a:rPr lang="en-US" sz="2800">
                <a:solidFill>
                  <a:schemeClr val="tx1"/>
                </a:solidFill>
                <a:latin typeface="Arial"/>
                <a:ea typeface="Cambria"/>
                <a:cs typeface="Arial"/>
              </a:rPr>
            </a:br>
            <a:r>
              <a:rPr lang="en-US" sz="2800">
                <a:solidFill>
                  <a:schemeClr val="tx1"/>
                </a:solidFill>
                <a:latin typeface="Arial"/>
                <a:ea typeface="Cambria"/>
                <a:cs typeface="Arial"/>
              </a:rPr>
              <a:t>Postmillennial,</a:t>
            </a:r>
            <a:br>
              <a:rPr lang="en-US" sz="2800">
                <a:solidFill>
                  <a:schemeClr val="tx1"/>
                </a:solidFill>
                <a:latin typeface="Arial"/>
                <a:ea typeface="Cambria"/>
                <a:cs typeface="Arial"/>
              </a:rPr>
            </a:br>
            <a:r>
              <a:rPr lang="en-US" sz="2800" err="1">
                <a:solidFill>
                  <a:schemeClr val="tx1"/>
                </a:solidFill>
                <a:latin typeface="Arial"/>
                <a:ea typeface="Cambria"/>
                <a:cs typeface="Arial"/>
              </a:rPr>
              <a:t>iGen</a:t>
            </a:r>
            <a:endParaRPr lang="en-US" sz="2800" err="1">
              <a:solidFill>
                <a:schemeClr val="tx1"/>
              </a:solidFill>
              <a:ea typeface="+mj-lt"/>
              <a:cs typeface="+mj-lt"/>
            </a:endParaRPr>
          </a:p>
          <a:p>
            <a:pPr algn="r"/>
            <a:endParaRPr lang="en-US" sz="3200" b="1">
              <a:latin typeface="Arial"/>
              <a:ea typeface="Cambria"/>
              <a:cs typeface="Arial"/>
            </a:endParaRPr>
          </a:p>
        </p:txBody>
      </p:sp>
      <p:cxnSp>
        <p:nvCxnSpPr>
          <p:cNvPr id="4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F073BE0-6F4E-04CA-35BD-9EE43691D4D8}"/>
              </a:ext>
            </a:extLst>
          </p:cNvPr>
          <p:cNvSpPr>
            <a:spLocks noGrp="1"/>
          </p:cNvSpPr>
          <p:nvPr>
            <p:ph idx="1"/>
          </p:nvPr>
        </p:nvSpPr>
        <p:spPr>
          <a:xfrm>
            <a:off x="4507752" y="627705"/>
            <a:ext cx="5767828" cy="5613721"/>
          </a:xfrm>
        </p:spPr>
        <p:txBody>
          <a:bodyPr vert="horz" lIns="91440" tIns="45720" rIns="91440" bIns="45720" rtlCol="0" anchor="ctr">
            <a:normAutofit fontScale="92500" lnSpcReduction="10000"/>
          </a:bodyPr>
          <a:lstStyle/>
          <a:p>
            <a:pPr marL="0" indent="0">
              <a:lnSpc>
                <a:spcPct val="90000"/>
              </a:lnSpc>
              <a:buNone/>
            </a:pPr>
            <a:endParaRPr lang="en-US" sz="2400" b="1">
              <a:solidFill>
                <a:schemeClr val="tx1"/>
              </a:solidFill>
              <a:latin typeface="Arial"/>
              <a:ea typeface="Cambria"/>
              <a:cs typeface="Arial"/>
            </a:endParaRPr>
          </a:p>
          <a:p>
            <a:pPr marL="0" indent="0">
              <a:lnSpc>
                <a:spcPct val="90000"/>
              </a:lnSpc>
              <a:buNone/>
            </a:pPr>
            <a:endParaRPr lang="en-US" sz="2400" b="1" u="sng">
              <a:solidFill>
                <a:schemeClr val="tx1"/>
              </a:solidFill>
              <a:latin typeface="Arial"/>
              <a:ea typeface="Cambria"/>
              <a:cs typeface="Arial"/>
            </a:endParaRPr>
          </a:p>
          <a:p>
            <a:pPr marL="0" indent="0">
              <a:lnSpc>
                <a:spcPct val="90000"/>
              </a:lnSpc>
              <a:buNone/>
            </a:pPr>
            <a:endParaRPr lang="en-US" sz="2400" b="1" u="sng">
              <a:solidFill>
                <a:schemeClr val="tx1"/>
              </a:solidFill>
              <a:latin typeface="Arial"/>
              <a:ea typeface="Cambria"/>
              <a:cs typeface="Arial"/>
            </a:endParaRPr>
          </a:p>
          <a:p>
            <a:pPr marL="0" indent="0">
              <a:lnSpc>
                <a:spcPct val="90000"/>
              </a:lnSpc>
              <a:buNone/>
            </a:pPr>
            <a:endParaRPr lang="en-US" sz="2400" b="1" u="sng">
              <a:solidFill>
                <a:schemeClr val="tx1"/>
              </a:solidFill>
              <a:latin typeface="Arial"/>
              <a:ea typeface="Cambria"/>
              <a:cs typeface="Arial"/>
            </a:endParaRPr>
          </a:p>
          <a:p>
            <a:pPr marL="0" indent="0">
              <a:lnSpc>
                <a:spcPct val="90000"/>
              </a:lnSpc>
              <a:buNone/>
            </a:pPr>
            <a:r>
              <a:rPr lang="en-US" sz="2400" b="1" u="sng">
                <a:solidFill>
                  <a:schemeClr val="tx1"/>
                </a:solidFill>
                <a:latin typeface="Arial"/>
                <a:ea typeface="Cambria"/>
                <a:cs typeface="Arial"/>
              </a:rPr>
              <a:t>Some Characteristics:</a:t>
            </a:r>
            <a:endParaRPr lang="en-US">
              <a:solidFill>
                <a:schemeClr val="tx1"/>
              </a:solidFill>
            </a:endParaRPr>
          </a:p>
          <a:p>
            <a:pPr>
              <a:lnSpc>
                <a:spcPct val="90000"/>
              </a:lnSpc>
            </a:pPr>
            <a:r>
              <a:rPr lang="en-US" sz="2400">
                <a:solidFill>
                  <a:schemeClr val="tx1"/>
                </a:solidFill>
                <a:latin typeface="Arial"/>
                <a:ea typeface="Cambria"/>
                <a:cs typeface="Arial"/>
              </a:rPr>
              <a:t>Motivated</a:t>
            </a:r>
          </a:p>
          <a:p>
            <a:pPr>
              <a:lnSpc>
                <a:spcPct val="90000"/>
              </a:lnSpc>
            </a:pPr>
            <a:r>
              <a:rPr lang="en-US" sz="2400">
                <a:solidFill>
                  <a:schemeClr val="tx1"/>
                </a:solidFill>
                <a:latin typeface="Arial"/>
                <a:ea typeface="Cambria"/>
                <a:cs typeface="Arial"/>
              </a:rPr>
              <a:t>Needs to do/action</a:t>
            </a:r>
          </a:p>
          <a:p>
            <a:pPr>
              <a:lnSpc>
                <a:spcPct val="90000"/>
              </a:lnSpc>
            </a:pPr>
            <a:r>
              <a:rPr lang="en-US" sz="2400">
                <a:solidFill>
                  <a:schemeClr val="tx1"/>
                </a:solidFill>
                <a:latin typeface="Arial"/>
                <a:ea typeface="Cambria"/>
                <a:cs typeface="Arial"/>
              </a:rPr>
              <a:t>Independent</a:t>
            </a:r>
          </a:p>
          <a:p>
            <a:pPr>
              <a:lnSpc>
                <a:spcPct val="90000"/>
              </a:lnSpc>
            </a:pPr>
            <a:r>
              <a:rPr lang="en-US" sz="2400">
                <a:solidFill>
                  <a:schemeClr val="tx1"/>
                </a:solidFill>
                <a:latin typeface="Arial"/>
                <a:ea typeface="Cambria"/>
                <a:cs typeface="Arial"/>
              </a:rPr>
              <a:t>Like a combination of teamwork &amp; individual work</a:t>
            </a:r>
          </a:p>
          <a:p>
            <a:pPr>
              <a:lnSpc>
                <a:spcPct val="90000"/>
              </a:lnSpc>
            </a:pPr>
            <a:r>
              <a:rPr lang="en-US" sz="2400">
                <a:solidFill>
                  <a:schemeClr val="tx1"/>
                </a:solidFill>
                <a:latin typeface="Arial"/>
                <a:ea typeface="Cambria"/>
                <a:cs typeface="Arial"/>
              </a:rPr>
              <a:t>Plan for future</a:t>
            </a:r>
          </a:p>
          <a:p>
            <a:pPr>
              <a:lnSpc>
                <a:spcPct val="90000"/>
              </a:lnSpc>
            </a:pPr>
            <a:r>
              <a:rPr lang="en-US" sz="2400">
                <a:solidFill>
                  <a:schemeClr val="tx1"/>
                </a:solidFill>
                <a:latin typeface="Arial"/>
                <a:ea typeface="Cambria"/>
                <a:cs typeface="Arial"/>
              </a:rPr>
              <a:t>Realist</a:t>
            </a:r>
          </a:p>
          <a:p>
            <a:pPr>
              <a:lnSpc>
                <a:spcPct val="90000"/>
              </a:lnSpc>
            </a:pPr>
            <a:r>
              <a:rPr lang="en-US" sz="2400">
                <a:solidFill>
                  <a:schemeClr val="tx1"/>
                </a:solidFill>
                <a:latin typeface="Arial"/>
                <a:ea typeface="Cambria"/>
                <a:cs typeface="Arial"/>
              </a:rPr>
              <a:t>Problem solvers</a:t>
            </a:r>
          </a:p>
          <a:p>
            <a:pPr>
              <a:lnSpc>
                <a:spcPct val="90000"/>
              </a:lnSpc>
            </a:pPr>
            <a:r>
              <a:rPr lang="en-US" sz="2400">
                <a:solidFill>
                  <a:schemeClr val="tx1"/>
                </a:solidFill>
                <a:latin typeface="Arial"/>
                <a:ea typeface="Cambria"/>
                <a:cs typeface="Arial"/>
              </a:rPr>
              <a:t>Persistent </a:t>
            </a:r>
          </a:p>
          <a:p>
            <a:pPr>
              <a:lnSpc>
                <a:spcPct val="90000"/>
              </a:lnSpc>
            </a:pPr>
            <a:endParaRPr lang="en-US">
              <a:solidFill>
                <a:schemeClr val="tx1"/>
              </a:solidFill>
              <a:latin typeface="Arial"/>
              <a:ea typeface="Cambria"/>
              <a:cs typeface="Arial"/>
            </a:endParaRPr>
          </a:p>
          <a:p>
            <a:pPr>
              <a:lnSpc>
                <a:spcPct val="90000"/>
              </a:lnSpc>
            </a:pPr>
            <a:endParaRPr lang="en-US">
              <a:solidFill>
                <a:schemeClr val="tx1"/>
              </a:solidFill>
              <a:latin typeface="Arial"/>
              <a:ea typeface="Cambria"/>
              <a:cs typeface="Arial"/>
            </a:endParaRPr>
          </a:p>
          <a:p>
            <a:pPr marL="0" indent="0">
              <a:lnSpc>
                <a:spcPct val="90000"/>
              </a:lnSpc>
              <a:buNone/>
            </a:pPr>
            <a:endParaRPr lang="en-US">
              <a:solidFill>
                <a:schemeClr val="tx1"/>
              </a:solidFill>
              <a:latin typeface="Arial"/>
              <a:ea typeface="Cambria"/>
              <a:cs typeface="Arial"/>
            </a:endParaRPr>
          </a:p>
          <a:p>
            <a:pPr marL="0" indent="0">
              <a:lnSpc>
                <a:spcPct val="90000"/>
              </a:lnSpc>
              <a:buNone/>
            </a:pPr>
            <a:endParaRPr lang="en-US">
              <a:solidFill>
                <a:schemeClr val="tx1"/>
              </a:solidFill>
              <a:ea typeface="Cambria"/>
            </a:endParaRPr>
          </a:p>
        </p:txBody>
      </p:sp>
    </p:spTree>
    <p:extLst>
      <p:ext uri="{BB962C8B-B14F-4D97-AF65-F5344CB8AC3E}">
        <p14:creationId xmlns:p14="http://schemas.microsoft.com/office/powerpoint/2010/main" val="348536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D61E1A15-5E8E-2F35-DCF2-C259123CC2A7}"/>
              </a:ext>
            </a:extLst>
          </p:cNvPr>
          <p:cNvSpPr>
            <a:spLocks noGrp="1"/>
          </p:cNvSpPr>
          <p:nvPr>
            <p:ph type="title"/>
          </p:nvPr>
        </p:nvSpPr>
        <p:spPr>
          <a:xfrm>
            <a:off x="709257" y="973667"/>
            <a:ext cx="3387908" cy="4833745"/>
          </a:xfrm>
        </p:spPr>
        <p:txBody>
          <a:bodyPr>
            <a:normAutofit/>
          </a:bodyPr>
          <a:lstStyle/>
          <a:p>
            <a:r>
              <a:rPr lang="en-US" sz="4400" b="1">
                <a:solidFill>
                  <a:srgbClr val="EBEBEB"/>
                </a:solidFill>
                <a:latin typeface="Arial"/>
                <a:ea typeface="Cambria"/>
                <a:cs typeface="Arial"/>
              </a:rPr>
              <a:t>Biggest Surprise of Gen Z</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CCC9C87E-C0A9-1C5C-CD8D-8EFE3FB552B0}"/>
              </a:ext>
            </a:extLst>
          </p:cNvPr>
          <p:cNvGraphicFramePr>
            <a:graphicFrameLocks noGrp="1"/>
          </p:cNvGraphicFramePr>
          <p:nvPr>
            <p:ph idx="1"/>
            <p:extLst>
              <p:ext uri="{D42A27DB-BD31-4B8C-83A1-F6EECF244321}">
                <p14:modId xmlns:p14="http://schemas.microsoft.com/office/powerpoint/2010/main" val="2113356694"/>
              </p:ext>
            </p:extLst>
          </p:nvPr>
        </p:nvGraphicFramePr>
        <p:xfrm>
          <a:off x="4921131" y="1145906"/>
          <a:ext cx="7023877" cy="6231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768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F16D5D3F-01E2-DC3E-DB03-B5746A8697C8}"/>
              </a:ext>
            </a:extLst>
          </p:cNvPr>
          <p:cNvSpPr>
            <a:spLocks noGrp="1"/>
          </p:cNvSpPr>
          <p:nvPr>
            <p:ph type="title"/>
          </p:nvPr>
        </p:nvSpPr>
        <p:spPr>
          <a:xfrm>
            <a:off x="468410" y="606108"/>
            <a:ext cx="3566542" cy="5041936"/>
          </a:xfrm>
        </p:spPr>
        <p:txBody>
          <a:bodyPr anchor="ctr">
            <a:normAutofit/>
          </a:bodyPr>
          <a:lstStyle/>
          <a:p>
            <a:pPr algn="r"/>
            <a:r>
              <a:rPr lang="en-US" sz="3200" b="1">
                <a:solidFill>
                  <a:schemeClr val="tx1"/>
                </a:solidFill>
                <a:latin typeface="Arial"/>
                <a:ea typeface="Cambria"/>
                <a:cs typeface="Arial"/>
              </a:rPr>
              <a:t>In summary,</a:t>
            </a:r>
            <a:endParaRPr lang="en-US" sz="3200" b="1">
              <a:solidFill>
                <a:schemeClr val="tx1"/>
              </a:solidFill>
              <a:latin typeface="Arial"/>
              <a:cs typeface="Arial"/>
            </a:endParaRP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BA3FEADE-889B-C9B9-7041-350DB7E229D7}"/>
              </a:ext>
            </a:extLst>
          </p:cNvPr>
          <p:cNvSpPr>
            <a:spLocks noGrp="1"/>
          </p:cNvSpPr>
          <p:nvPr>
            <p:ph idx="1"/>
          </p:nvPr>
        </p:nvSpPr>
        <p:spPr>
          <a:xfrm>
            <a:off x="4434009" y="613327"/>
            <a:ext cx="6481132" cy="5530704"/>
          </a:xfrm>
        </p:spPr>
        <p:txBody>
          <a:bodyPr vert="horz" lIns="91440" tIns="45720" rIns="91440" bIns="45720" rtlCol="0" anchor="ctr">
            <a:normAutofit/>
          </a:bodyPr>
          <a:lstStyle/>
          <a:p>
            <a:pPr marL="0" indent="0">
              <a:buNone/>
            </a:pPr>
            <a:r>
              <a:rPr lang="en-US" sz="2400" i="1">
                <a:solidFill>
                  <a:schemeClr val="tx1"/>
                </a:solidFill>
                <a:latin typeface="Arial"/>
                <a:ea typeface="+mn-lt"/>
                <a:cs typeface="+mn-lt"/>
              </a:rPr>
              <a:t>"...a typical </a:t>
            </a:r>
            <a:r>
              <a:rPr lang="en-US" sz="2400" b="1" i="1">
                <a:solidFill>
                  <a:schemeClr val="accent1"/>
                </a:solidFill>
                <a:latin typeface="Arial"/>
                <a:ea typeface="+mn-lt"/>
                <a:cs typeface="+mn-lt"/>
              </a:rPr>
              <a:t>Gen Zer</a:t>
            </a:r>
            <a:r>
              <a:rPr lang="en-US" sz="2400" i="1">
                <a:solidFill>
                  <a:schemeClr val="tx1"/>
                </a:solidFill>
                <a:latin typeface="Arial"/>
                <a:ea typeface="+mn-lt"/>
                <a:cs typeface="+mn-lt"/>
              </a:rPr>
              <a:t> is a </a:t>
            </a:r>
            <a:r>
              <a:rPr lang="en-US" sz="2400" b="1" i="1">
                <a:solidFill>
                  <a:schemeClr val="accent1"/>
                </a:solidFill>
                <a:latin typeface="Arial"/>
                <a:ea typeface="+mn-lt"/>
                <a:cs typeface="+mn-lt"/>
              </a:rPr>
              <a:t>self-driver</a:t>
            </a:r>
            <a:r>
              <a:rPr lang="en-US" sz="2400" i="1">
                <a:solidFill>
                  <a:schemeClr val="tx1"/>
                </a:solidFill>
                <a:latin typeface="Arial"/>
                <a:ea typeface="+mn-lt"/>
                <a:cs typeface="+mn-lt"/>
              </a:rPr>
              <a:t> who </a:t>
            </a:r>
            <a:r>
              <a:rPr lang="en-US" sz="2400" b="1" i="1">
                <a:solidFill>
                  <a:schemeClr val="accent1"/>
                </a:solidFill>
                <a:latin typeface="Arial"/>
                <a:ea typeface="+mn-lt"/>
                <a:cs typeface="+mn-lt"/>
              </a:rPr>
              <a:t>deeply cares</a:t>
            </a:r>
            <a:r>
              <a:rPr lang="en-US" sz="2400" b="1" i="1">
                <a:solidFill>
                  <a:schemeClr val="tx1"/>
                </a:solidFill>
                <a:latin typeface="Arial"/>
                <a:ea typeface="+mn-lt"/>
                <a:cs typeface="+mn-lt"/>
              </a:rPr>
              <a:t> </a:t>
            </a:r>
            <a:r>
              <a:rPr lang="en-US" sz="2400" i="1">
                <a:solidFill>
                  <a:schemeClr val="tx1"/>
                </a:solidFill>
                <a:latin typeface="Arial"/>
                <a:ea typeface="+mn-lt"/>
                <a:cs typeface="+mn-lt"/>
              </a:rPr>
              <a:t>about others, strives for a </a:t>
            </a:r>
            <a:r>
              <a:rPr lang="en-US" sz="2400" b="1" i="1">
                <a:solidFill>
                  <a:schemeClr val="accent1"/>
                </a:solidFill>
                <a:latin typeface="Arial"/>
                <a:ea typeface="+mn-lt"/>
                <a:cs typeface="+mn-lt"/>
              </a:rPr>
              <a:t>diverse community</a:t>
            </a:r>
            <a:r>
              <a:rPr lang="en-US" sz="2400" i="1">
                <a:solidFill>
                  <a:schemeClr val="tx1"/>
                </a:solidFill>
                <a:latin typeface="Arial"/>
                <a:ea typeface="+mn-lt"/>
                <a:cs typeface="+mn-lt"/>
              </a:rPr>
              <a:t>, is highly </a:t>
            </a:r>
            <a:r>
              <a:rPr lang="en-US" sz="2400" b="1" i="1">
                <a:solidFill>
                  <a:schemeClr val="accent1"/>
                </a:solidFill>
                <a:latin typeface="Arial"/>
                <a:ea typeface="+mn-lt"/>
                <a:cs typeface="+mn-lt"/>
              </a:rPr>
              <a:t>collaborative and social</a:t>
            </a:r>
            <a:r>
              <a:rPr lang="en-US" sz="2400" i="1">
                <a:solidFill>
                  <a:schemeClr val="tx1"/>
                </a:solidFill>
                <a:latin typeface="Arial"/>
                <a:ea typeface="+mn-lt"/>
                <a:cs typeface="+mn-lt"/>
              </a:rPr>
              <a:t>, values </a:t>
            </a:r>
            <a:r>
              <a:rPr lang="en-US" sz="2400" b="1" i="1">
                <a:solidFill>
                  <a:schemeClr val="accent1"/>
                </a:solidFill>
                <a:latin typeface="Arial"/>
                <a:ea typeface="+mn-lt"/>
                <a:cs typeface="+mn-lt"/>
              </a:rPr>
              <a:t>flexibility</a:t>
            </a:r>
            <a:r>
              <a:rPr lang="en-US" sz="2400" i="1">
                <a:solidFill>
                  <a:schemeClr val="accent1"/>
                </a:solidFill>
                <a:latin typeface="Arial"/>
                <a:ea typeface="+mn-lt"/>
                <a:cs typeface="+mn-lt"/>
              </a:rPr>
              <a:t>, </a:t>
            </a:r>
            <a:r>
              <a:rPr lang="en-US" sz="2400" b="1" i="1">
                <a:solidFill>
                  <a:schemeClr val="accent1"/>
                </a:solidFill>
                <a:latin typeface="Arial"/>
                <a:ea typeface="+mn-lt"/>
                <a:cs typeface="+mn-lt"/>
              </a:rPr>
              <a:t>relevance</a:t>
            </a:r>
            <a:r>
              <a:rPr lang="en-US" sz="2400" i="1">
                <a:solidFill>
                  <a:schemeClr val="accent1"/>
                </a:solidFill>
                <a:latin typeface="Arial"/>
                <a:ea typeface="+mn-lt"/>
                <a:cs typeface="+mn-lt"/>
              </a:rPr>
              <a:t>, </a:t>
            </a:r>
            <a:r>
              <a:rPr lang="en-US" sz="2400" b="1" i="1">
                <a:solidFill>
                  <a:schemeClr val="accent1"/>
                </a:solidFill>
                <a:latin typeface="Arial"/>
                <a:ea typeface="+mn-lt"/>
                <a:cs typeface="+mn-lt"/>
              </a:rPr>
              <a:t>authenticity</a:t>
            </a:r>
            <a:r>
              <a:rPr lang="en-US" sz="2400" i="1">
                <a:solidFill>
                  <a:schemeClr val="tx1"/>
                </a:solidFill>
                <a:latin typeface="Arial"/>
                <a:ea typeface="+mn-lt"/>
                <a:cs typeface="+mn-lt"/>
              </a:rPr>
              <a:t> and </a:t>
            </a:r>
            <a:r>
              <a:rPr lang="en-US" sz="2400" b="1" i="1">
                <a:solidFill>
                  <a:schemeClr val="accent1"/>
                </a:solidFill>
                <a:latin typeface="Arial"/>
                <a:ea typeface="+mn-lt"/>
                <a:cs typeface="+mn-lt"/>
              </a:rPr>
              <a:t>non-hierarchical leadership</a:t>
            </a:r>
            <a:r>
              <a:rPr lang="en-US" sz="2400" i="1">
                <a:solidFill>
                  <a:schemeClr val="tx1"/>
                </a:solidFill>
                <a:latin typeface="Arial"/>
                <a:ea typeface="+mn-lt"/>
                <a:cs typeface="+mn-lt"/>
              </a:rPr>
              <a:t>, and, while dismayed about inherited issues like climate change, has a </a:t>
            </a:r>
            <a:r>
              <a:rPr lang="en-US" sz="2400" b="1" i="1">
                <a:solidFill>
                  <a:schemeClr val="accent1"/>
                </a:solidFill>
                <a:latin typeface="Arial"/>
                <a:ea typeface="+mn-lt"/>
                <a:cs typeface="+mn-lt"/>
              </a:rPr>
              <a:t>pragmatic attitude</a:t>
            </a:r>
            <a:r>
              <a:rPr lang="en-US" sz="2400" i="1">
                <a:solidFill>
                  <a:schemeClr val="tx1"/>
                </a:solidFill>
                <a:latin typeface="Arial"/>
                <a:ea typeface="+mn-lt"/>
                <a:cs typeface="+mn-lt"/>
              </a:rPr>
              <a:t> about the work that has to be done to address those issues."</a:t>
            </a:r>
          </a:p>
          <a:p>
            <a:pPr marL="0" indent="0">
              <a:buNone/>
            </a:pPr>
            <a:r>
              <a:rPr lang="en-US" sz="1600">
                <a:solidFill>
                  <a:schemeClr val="tx1"/>
                </a:solidFill>
                <a:ea typeface="+mn-lt"/>
                <a:cs typeface="+mn-lt"/>
                <a:hlinkClick r:id="rId2">
                  <a:extLst>
                    <a:ext uri="{A12FA001-AC4F-418D-AE19-62706E023703}">
                      <ahyp:hlinkClr xmlns:ahyp="http://schemas.microsoft.com/office/drawing/2018/hyperlinkcolor" val="tx"/>
                    </a:ext>
                  </a:extLst>
                </a:hlinkClick>
              </a:rPr>
              <a:t>Ref: What to know about Gen Z | Stanford News</a:t>
            </a:r>
            <a:endParaRPr lang="en-US" sz="1600">
              <a:solidFill>
                <a:schemeClr val="tx1"/>
              </a:solidFill>
              <a:ea typeface="Cambria"/>
            </a:endParaRPr>
          </a:p>
        </p:txBody>
      </p:sp>
    </p:spTree>
    <p:extLst>
      <p:ext uri="{BB962C8B-B14F-4D97-AF65-F5344CB8AC3E}">
        <p14:creationId xmlns:p14="http://schemas.microsoft.com/office/powerpoint/2010/main" val="97082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2CBE38F4-DB20-51A8-3F8B-59CFEEE4E3A1}"/>
              </a:ext>
            </a:extLst>
          </p:cNvPr>
          <p:cNvSpPr>
            <a:spLocks noGrp="1"/>
          </p:cNvSpPr>
          <p:nvPr>
            <p:ph type="title"/>
          </p:nvPr>
        </p:nvSpPr>
        <p:spPr>
          <a:xfrm>
            <a:off x="1154955" y="973667"/>
            <a:ext cx="2942210" cy="4833745"/>
          </a:xfrm>
        </p:spPr>
        <p:txBody>
          <a:bodyPr>
            <a:normAutofit/>
          </a:bodyPr>
          <a:lstStyle/>
          <a:p>
            <a:r>
              <a:rPr lang="en-US" b="1">
                <a:solidFill>
                  <a:srgbClr val="EBEBEB"/>
                </a:solidFill>
                <a:latin typeface="Arial"/>
                <a:ea typeface="Cambria"/>
                <a:cs typeface="Arial"/>
              </a:rPr>
              <a:t>Some Barriers in a Multi-Cultural mixed-gender</a:t>
            </a:r>
            <a:br>
              <a:rPr lang="en-US" b="1">
                <a:solidFill>
                  <a:srgbClr val="EBEBEB"/>
                </a:solidFill>
                <a:latin typeface="Arial"/>
                <a:ea typeface="Cambria"/>
                <a:cs typeface="Arial"/>
              </a:rPr>
            </a:br>
            <a:r>
              <a:rPr lang="en-US" b="1">
                <a:solidFill>
                  <a:srgbClr val="EBEBEB"/>
                </a:solidFill>
                <a:latin typeface="Arial"/>
                <a:ea typeface="Cambria"/>
                <a:cs typeface="Arial"/>
              </a:rPr>
              <a:t> PE Class </a:t>
            </a:r>
            <a:endParaRPr lang="en-US">
              <a:solidFill>
                <a:srgbClr val="EBEBEB"/>
              </a:solidFill>
              <a:ea typeface="Cambria"/>
            </a:endParaRP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7FB92AD0-0B83-536D-22DF-40883888493C}"/>
              </a:ext>
            </a:extLst>
          </p:cNvPr>
          <p:cNvGraphicFramePr>
            <a:graphicFrameLocks noGrp="1"/>
          </p:cNvGraphicFramePr>
          <p:nvPr>
            <p:ph idx="1"/>
            <p:extLst>
              <p:ext uri="{D42A27DB-BD31-4B8C-83A1-F6EECF244321}">
                <p14:modId xmlns:p14="http://schemas.microsoft.com/office/powerpoint/2010/main" val="3629960908"/>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878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4294967295"/>
          </p:nvPr>
        </p:nvSpPr>
        <p:spPr>
          <a:xfrm>
            <a:off x="0" y="1387475"/>
            <a:ext cx="11036300" cy="4986338"/>
          </a:xfrm>
        </p:spPr>
        <p:txBody>
          <a:bodyPr vert="horz" lIns="91440" tIns="45720" rIns="91440" bIns="45720" rtlCol="0" anchor="t">
            <a:normAutofit/>
          </a:bodyPr>
          <a:lstStyle/>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pic>
        <p:nvPicPr>
          <p:cNvPr id="4" name="Picture 4" descr="Diagram that explains UDL guidelines&#10;Engagement, Representation, Action &amp;#38; Expression&#10;&#10;Description automatically generated">
            <a:extLst>
              <a:ext uri="{FF2B5EF4-FFF2-40B4-BE49-F238E27FC236}">
                <a16:creationId xmlns:a16="http://schemas.microsoft.com/office/drawing/2014/main" id="{87E6F6A5-B3D2-41B3-8315-25E67970F61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749" y="-1464"/>
            <a:ext cx="11570894" cy="2346438"/>
          </a:xfrm>
          <a:prstGeom prst="rect">
            <a:avLst/>
          </a:prstGeom>
        </p:spPr>
      </p:pic>
      <p:sp>
        <p:nvSpPr>
          <p:cNvPr id="5" name="TextBox 4">
            <a:extLst>
              <a:ext uri="{FF2B5EF4-FFF2-40B4-BE49-F238E27FC236}">
                <a16:creationId xmlns:a16="http://schemas.microsoft.com/office/drawing/2014/main" id="{110FD62C-C4A4-410B-8994-A5CF2AE9ABE2}"/>
              </a:ext>
            </a:extLst>
          </p:cNvPr>
          <p:cNvSpPr txBox="1"/>
          <p:nvPr/>
        </p:nvSpPr>
        <p:spPr>
          <a:xfrm rot="16200000">
            <a:off x="8951344" y="3682551"/>
            <a:ext cx="5934973" cy="403765"/>
          </a:xfrm>
          <a:prstGeom prst="rect">
            <a:avLst/>
          </a:prstGeom>
        </p:spPr>
        <p:txBody>
          <a:bodyPr>
            <a:normAutofit/>
          </a:bodyPr>
          <a:lstStyle/>
          <a:p>
            <a:r>
              <a:rPr lang="en-US">
                <a:hlinkClick r:id="rId3"/>
              </a:rPr>
              <a:t>This Photo</a:t>
            </a:r>
            <a:r>
              <a:rPr lang="en-US"/>
              <a:t> by Unknown author is licensed under </a:t>
            </a:r>
            <a:r>
              <a:rPr lang="en-US">
                <a:hlinkClick r:id="rId4"/>
              </a:rPr>
              <a:t>CC BY</a:t>
            </a:r>
            <a:r>
              <a:rPr lang="en-US"/>
              <a:t>.</a:t>
            </a:r>
          </a:p>
        </p:txBody>
      </p:sp>
      <p:graphicFrame>
        <p:nvGraphicFramePr>
          <p:cNvPr id="7" name="Table 7">
            <a:extLst>
              <a:ext uri="{FF2B5EF4-FFF2-40B4-BE49-F238E27FC236}">
                <a16:creationId xmlns:a16="http://schemas.microsoft.com/office/drawing/2014/main" id="{1107F027-75C1-4E73-B663-0096A583F1A7}"/>
              </a:ext>
            </a:extLst>
          </p:cNvPr>
          <p:cNvGraphicFramePr>
            <a:graphicFrameLocks noGrp="1"/>
          </p:cNvGraphicFramePr>
          <p:nvPr>
            <p:extLst>
              <p:ext uri="{D42A27DB-BD31-4B8C-83A1-F6EECF244321}">
                <p14:modId xmlns:p14="http://schemas.microsoft.com/office/powerpoint/2010/main" val="1021212431"/>
              </p:ext>
            </p:extLst>
          </p:nvPr>
        </p:nvGraphicFramePr>
        <p:xfrm>
          <a:off x="-14378" y="2329132"/>
          <a:ext cx="11603952" cy="5151120"/>
        </p:xfrm>
        <a:graphic>
          <a:graphicData uri="http://schemas.openxmlformats.org/drawingml/2006/table">
            <a:tbl>
              <a:tblPr firstRow="1" bandRow="1">
                <a:tableStyleId>{5C22544A-7EE6-4342-B048-85BDC9FD1C3A}</a:tableStyleId>
              </a:tblPr>
              <a:tblGrid>
                <a:gridCol w="3867985">
                  <a:extLst>
                    <a:ext uri="{9D8B030D-6E8A-4147-A177-3AD203B41FA5}">
                      <a16:colId xmlns:a16="http://schemas.microsoft.com/office/drawing/2014/main" val="1915306997"/>
                    </a:ext>
                  </a:extLst>
                </a:gridCol>
                <a:gridCol w="4024645">
                  <a:extLst>
                    <a:ext uri="{9D8B030D-6E8A-4147-A177-3AD203B41FA5}">
                      <a16:colId xmlns:a16="http://schemas.microsoft.com/office/drawing/2014/main" val="2982481046"/>
                    </a:ext>
                  </a:extLst>
                </a:gridCol>
                <a:gridCol w="3711322">
                  <a:extLst>
                    <a:ext uri="{9D8B030D-6E8A-4147-A177-3AD203B41FA5}">
                      <a16:colId xmlns:a16="http://schemas.microsoft.com/office/drawing/2014/main" val="3857365835"/>
                    </a:ext>
                  </a:extLst>
                </a:gridCol>
              </a:tblGrid>
              <a:tr h="2941320">
                <a:tc>
                  <a:txBody>
                    <a:bodyPr/>
                    <a:lstStyle/>
                    <a:p>
                      <a:pPr algn="ctr"/>
                      <a:r>
                        <a:rPr lang="en-US" sz="2800" b="1" i="1">
                          <a:solidFill>
                            <a:schemeClr val="accent1"/>
                          </a:solidFill>
                          <a:highlight>
                            <a:srgbClr val="C0C0C0"/>
                          </a:highlight>
                          <a:latin typeface="Calibri"/>
                        </a:rPr>
                        <a:t>Why of learning?</a:t>
                      </a:r>
                    </a:p>
                    <a:p>
                      <a:pPr marL="342900" lvl="0" indent="-342900" algn="l">
                        <a:buFont typeface="Arial"/>
                        <a:buChar char="•"/>
                      </a:pPr>
                      <a:r>
                        <a:rPr lang="en-US" sz="2800" b="0">
                          <a:solidFill>
                            <a:schemeClr val="bg1">
                              <a:lumMod val="95000"/>
                            </a:schemeClr>
                          </a:solidFill>
                          <a:latin typeface="Calibri"/>
                        </a:rPr>
                        <a:t>Goal is to help students be more aware of cultural diversity in class  </a:t>
                      </a:r>
                    </a:p>
                    <a:p>
                      <a:pPr marL="342900" lvl="0" indent="-342900" algn="l">
                        <a:buFont typeface="Arial"/>
                        <a:buChar char="•"/>
                      </a:pPr>
                      <a:r>
                        <a:rPr lang="en-US" sz="2800" b="0">
                          <a:solidFill>
                            <a:schemeClr val="bg1">
                              <a:lumMod val="95000"/>
                            </a:schemeClr>
                          </a:solidFill>
                          <a:latin typeface="Calibri"/>
                        </a:rPr>
                        <a:t>Ignite motivation</a:t>
                      </a:r>
                    </a:p>
                    <a:p>
                      <a:pPr marL="342900" lvl="0" indent="-342900" algn="l">
                        <a:buFont typeface="Arial"/>
                        <a:buChar char="•"/>
                      </a:pPr>
                      <a:r>
                        <a:rPr lang="en-US" sz="2800" b="0">
                          <a:solidFill>
                            <a:schemeClr val="bg1">
                              <a:lumMod val="95000"/>
                            </a:schemeClr>
                          </a:solidFill>
                          <a:latin typeface="Calibri"/>
                        </a:rPr>
                        <a:t>Accessible to all students</a:t>
                      </a:r>
                    </a:p>
                  </a:txBody>
                  <a:tcPr>
                    <a:solidFill>
                      <a:srgbClr val="92D050"/>
                    </a:solidFill>
                  </a:tcPr>
                </a:tc>
                <a:tc>
                  <a:txBody>
                    <a:bodyPr/>
                    <a:lstStyle/>
                    <a:p>
                      <a:pPr algn="ctr"/>
                      <a:r>
                        <a:rPr lang="en-US" sz="2800" b="1" i="1">
                          <a:solidFill>
                            <a:schemeClr val="accent1"/>
                          </a:solidFill>
                          <a:highlight>
                            <a:srgbClr val="C0C0C0"/>
                          </a:highlight>
                          <a:latin typeface="Calibri"/>
                        </a:rPr>
                        <a:t>What of learning?</a:t>
                      </a:r>
                    </a:p>
                    <a:p>
                      <a:pPr marL="342900" lvl="0" indent="-342900" algn="l">
                        <a:buFont typeface="Arial"/>
                        <a:buChar char="•"/>
                      </a:pPr>
                      <a:r>
                        <a:rPr lang="en-US" sz="2800" b="0">
                          <a:solidFill>
                            <a:schemeClr val="bg1">
                              <a:lumMod val="95000"/>
                            </a:schemeClr>
                          </a:solidFill>
                          <a:latin typeface="Calibri"/>
                        </a:rPr>
                        <a:t>Criteria &amp; info is clear to all students in various forms (visual, auditory)</a:t>
                      </a:r>
                    </a:p>
                    <a:p>
                      <a:pPr marL="342900" lvl="0" indent="-342900" algn="l">
                        <a:buFont typeface="Arial"/>
                        <a:buChar char="•"/>
                      </a:pPr>
                      <a:r>
                        <a:rPr lang="en-US" sz="2800" b="0">
                          <a:solidFill>
                            <a:schemeClr val="bg1">
                              <a:lumMod val="95000"/>
                            </a:schemeClr>
                          </a:solidFill>
                          <a:latin typeface="Calibri"/>
                        </a:rPr>
                        <a:t>Include assignments that have cultural questions</a:t>
                      </a:r>
                    </a:p>
                    <a:p>
                      <a:pPr marL="342900" lvl="0" indent="-342900" algn="l">
                        <a:buFont typeface="Arial"/>
                        <a:buChar char="•"/>
                      </a:pPr>
                      <a:endParaRPr lang="en-US" sz="2400" b="0">
                        <a:solidFill>
                          <a:schemeClr val="tx2"/>
                        </a:solidFill>
                        <a:latin typeface="Calibri"/>
                      </a:endParaRPr>
                    </a:p>
                    <a:p>
                      <a:pPr marL="342900" lvl="0" indent="-342900" algn="l">
                        <a:buFont typeface="Arial"/>
                        <a:buChar char="•"/>
                      </a:pPr>
                      <a:endParaRPr lang="en-US" sz="2400" b="0">
                        <a:solidFill>
                          <a:schemeClr val="tx2"/>
                        </a:solidFill>
                        <a:latin typeface="Calibri"/>
                      </a:endParaRPr>
                    </a:p>
                  </a:txBody>
                  <a:tcPr>
                    <a:solidFill>
                      <a:srgbClr val="7030A0"/>
                    </a:solidFill>
                  </a:tcPr>
                </a:tc>
                <a:tc>
                  <a:txBody>
                    <a:bodyPr/>
                    <a:lstStyle/>
                    <a:p>
                      <a:pPr algn="ctr"/>
                      <a:r>
                        <a:rPr lang="en-US" sz="2800" b="1" i="1">
                          <a:solidFill>
                            <a:schemeClr val="accent1"/>
                          </a:solidFill>
                          <a:highlight>
                            <a:srgbClr val="C0C0C0"/>
                          </a:highlight>
                          <a:latin typeface="Calibri"/>
                        </a:rPr>
                        <a:t>How of learning?</a:t>
                      </a:r>
                    </a:p>
                    <a:p>
                      <a:pPr marL="342900" lvl="0" indent="-342900" algn="l">
                        <a:buFont typeface="Arial"/>
                        <a:buChar char="•"/>
                      </a:pPr>
                      <a:r>
                        <a:rPr lang="en-US" sz="2800" b="0">
                          <a:solidFill>
                            <a:schemeClr val="bg1">
                              <a:lumMod val="95000"/>
                            </a:schemeClr>
                          </a:solidFill>
                          <a:latin typeface="Calibri"/>
                        </a:rPr>
                        <a:t>Students express themselves through self-reflection and through creative assignments</a:t>
                      </a:r>
                    </a:p>
                    <a:p>
                      <a:pPr marL="342900" lvl="0" indent="-342900" algn="l">
                        <a:buFont typeface="Arial"/>
                        <a:buChar char="•"/>
                      </a:pPr>
                      <a:r>
                        <a:rPr lang="en-US" sz="2800" b="0">
                          <a:solidFill>
                            <a:schemeClr val="bg1">
                              <a:lumMod val="95000"/>
                            </a:schemeClr>
                          </a:solidFill>
                          <a:latin typeface="Calibri"/>
                        </a:rPr>
                        <a:t>Physically respond to games/activities performed in class to break barriers (e.g. ice-breakers)</a:t>
                      </a:r>
                    </a:p>
                    <a:p>
                      <a:pPr marL="342900" lvl="0" indent="-342900" algn="l">
                        <a:buFont typeface="Arial"/>
                        <a:buChar char="•"/>
                      </a:pPr>
                      <a:endParaRPr lang="en-US" sz="2400" b="0">
                        <a:solidFill>
                          <a:schemeClr val="bg1">
                            <a:lumMod val="95000"/>
                          </a:schemeClr>
                        </a:solidFill>
                        <a:latin typeface="Calibri"/>
                      </a:endParaRPr>
                    </a:p>
                  </a:txBody>
                  <a:tcPr>
                    <a:solidFill>
                      <a:srgbClr val="00B0F0"/>
                    </a:solidFill>
                  </a:tcPr>
                </a:tc>
                <a:extLst>
                  <a:ext uri="{0D108BD9-81ED-4DB2-BD59-A6C34878D82A}">
                    <a16:rowId xmlns:a16="http://schemas.microsoft.com/office/drawing/2014/main" val="1299040032"/>
                  </a:ext>
                </a:extLst>
              </a:tr>
            </a:tbl>
          </a:graphicData>
        </a:graphic>
      </p:graphicFrame>
    </p:spTree>
    <p:extLst>
      <p:ext uri="{BB962C8B-B14F-4D97-AF65-F5344CB8AC3E}">
        <p14:creationId xmlns:p14="http://schemas.microsoft.com/office/powerpoint/2010/main" val="281170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A74FE-8D4E-8DF1-82AE-13F976ECDBF0}"/>
              </a:ext>
            </a:extLst>
          </p:cNvPr>
          <p:cNvSpPr>
            <a:spLocks noGrp="1"/>
          </p:cNvSpPr>
          <p:nvPr>
            <p:ph type="title"/>
          </p:nvPr>
        </p:nvSpPr>
        <p:spPr/>
        <p:txBody>
          <a:bodyPr>
            <a:normAutofit/>
          </a:bodyPr>
          <a:lstStyle/>
          <a:p>
            <a:pPr algn="ctr"/>
            <a:r>
              <a:rPr lang="en-US" sz="4000" b="1">
                <a:latin typeface="Arial"/>
                <a:ea typeface="Cambria"/>
                <a:cs typeface="Arial"/>
              </a:rPr>
              <a:t>Methods of Engagement</a:t>
            </a:r>
          </a:p>
        </p:txBody>
      </p:sp>
      <p:sp>
        <p:nvSpPr>
          <p:cNvPr id="6" name="Content Placeholder 5">
            <a:extLst>
              <a:ext uri="{FF2B5EF4-FFF2-40B4-BE49-F238E27FC236}">
                <a16:creationId xmlns:a16="http://schemas.microsoft.com/office/drawing/2014/main" id="{5B45F438-31AA-8903-630E-7B0852B0DC97}"/>
              </a:ext>
            </a:extLst>
          </p:cNvPr>
          <p:cNvSpPr>
            <a:spLocks noGrp="1"/>
          </p:cNvSpPr>
          <p:nvPr>
            <p:ph sz="half" idx="1"/>
          </p:nvPr>
        </p:nvSpPr>
        <p:spPr>
          <a:xfrm>
            <a:off x="321068" y="2430973"/>
            <a:ext cx="6004100" cy="4293317"/>
          </a:xfrm>
        </p:spPr>
        <p:txBody>
          <a:bodyPr vert="horz" lIns="91440" tIns="45720" rIns="91440" bIns="45720" rtlCol="0" anchor="t">
            <a:normAutofit fontScale="92500"/>
          </a:bodyPr>
          <a:lstStyle/>
          <a:p>
            <a:pPr marL="0" indent="0" algn="ctr">
              <a:buNone/>
            </a:pPr>
            <a:r>
              <a:rPr lang="en-US" sz="2400" b="1">
                <a:solidFill>
                  <a:schemeClr val="tx1"/>
                </a:solidFill>
                <a:latin typeface="Arial"/>
                <a:ea typeface="Cambria"/>
                <a:cs typeface="Arial"/>
              </a:rPr>
              <a:t>Team Building</a:t>
            </a:r>
            <a:endParaRPr lang="en-US" sz="2400" b="1">
              <a:solidFill>
                <a:schemeClr val="tx1"/>
              </a:solidFill>
              <a:latin typeface="Arial"/>
              <a:cs typeface="Arial"/>
            </a:endParaRPr>
          </a:p>
          <a:p>
            <a:r>
              <a:rPr lang="en-US" sz="2400">
                <a:solidFill>
                  <a:schemeClr val="tx2"/>
                </a:solidFill>
                <a:latin typeface="Arial"/>
                <a:ea typeface="Cambria"/>
                <a:cs typeface="Arial"/>
              </a:rPr>
              <a:t>Scavenger hunt</a:t>
            </a:r>
          </a:p>
          <a:p>
            <a:r>
              <a:rPr lang="en-US" sz="2400">
                <a:solidFill>
                  <a:schemeClr val="tx2"/>
                </a:solidFill>
                <a:latin typeface="Arial"/>
                <a:ea typeface="Cambria"/>
                <a:cs typeface="Arial"/>
              </a:rPr>
              <a:t>Partner Fitness Appraisals</a:t>
            </a:r>
          </a:p>
          <a:p>
            <a:r>
              <a:rPr lang="en-US" sz="2400">
                <a:solidFill>
                  <a:schemeClr val="tx2"/>
                </a:solidFill>
                <a:latin typeface="Arial"/>
                <a:ea typeface="Cambria"/>
                <a:cs typeface="Arial"/>
              </a:rPr>
              <a:t>Partner workouts</a:t>
            </a:r>
            <a:endParaRPr lang="en-US" sz="2400">
              <a:solidFill>
                <a:schemeClr val="tx2"/>
              </a:solidFill>
            </a:endParaRPr>
          </a:p>
          <a:p>
            <a:r>
              <a:rPr lang="en-US" sz="2400">
                <a:solidFill>
                  <a:schemeClr val="tx2"/>
                </a:solidFill>
                <a:latin typeface="Arial"/>
                <a:ea typeface="Cambria"/>
                <a:cs typeface="Arial"/>
              </a:rPr>
              <a:t>Think-Pair-Share activities during theoretical portions</a:t>
            </a:r>
          </a:p>
          <a:p>
            <a:r>
              <a:rPr lang="en-US" sz="2400">
                <a:solidFill>
                  <a:schemeClr val="tx2"/>
                </a:solidFill>
                <a:latin typeface="Arial"/>
                <a:ea typeface="Cambria"/>
                <a:cs typeface="Arial"/>
              </a:rPr>
              <a:t>Walk &amp; Talk during Fitness Walking (outdoors) "Buddy System"</a:t>
            </a:r>
          </a:p>
          <a:p>
            <a:r>
              <a:rPr lang="en-US" sz="2400">
                <a:solidFill>
                  <a:schemeClr val="tx2"/>
                </a:solidFill>
                <a:latin typeface="Arial"/>
                <a:ea typeface="Cambria"/>
                <a:cs typeface="Arial"/>
              </a:rPr>
              <a:t>Mini discussions about relationship between Food &amp; Culture during nutrition lectures</a:t>
            </a:r>
          </a:p>
          <a:p>
            <a:endParaRPr lang="en-US" sz="2000">
              <a:ea typeface="Cambria"/>
            </a:endParaRPr>
          </a:p>
          <a:p>
            <a:endParaRPr lang="en-US">
              <a:ea typeface="Cambria"/>
            </a:endParaRPr>
          </a:p>
        </p:txBody>
      </p:sp>
      <p:sp>
        <p:nvSpPr>
          <p:cNvPr id="7" name="Content Placeholder 6">
            <a:extLst>
              <a:ext uri="{FF2B5EF4-FFF2-40B4-BE49-F238E27FC236}">
                <a16:creationId xmlns:a16="http://schemas.microsoft.com/office/drawing/2014/main" id="{D0B5863E-C308-5FD8-E044-76EFACD47977}"/>
              </a:ext>
            </a:extLst>
          </p:cNvPr>
          <p:cNvSpPr>
            <a:spLocks noGrp="1"/>
          </p:cNvSpPr>
          <p:nvPr>
            <p:ph sz="half" idx="2"/>
          </p:nvPr>
        </p:nvSpPr>
        <p:spPr>
          <a:xfrm>
            <a:off x="6711920" y="2330331"/>
            <a:ext cx="5256479" cy="4393959"/>
          </a:xfrm>
        </p:spPr>
        <p:txBody>
          <a:bodyPr vert="horz" lIns="91440" tIns="45720" rIns="91440" bIns="45720" rtlCol="0" anchor="t">
            <a:normAutofit fontScale="92500"/>
          </a:bodyPr>
          <a:lstStyle/>
          <a:p>
            <a:pPr marL="0" indent="0" algn="ctr">
              <a:buNone/>
            </a:pPr>
            <a:r>
              <a:rPr lang="en-US" sz="2400" b="1">
                <a:solidFill>
                  <a:schemeClr val="tx1"/>
                </a:solidFill>
                <a:latin typeface="Arial"/>
                <a:ea typeface="Cambria"/>
                <a:cs typeface="Arial"/>
              </a:rPr>
              <a:t>Games</a:t>
            </a:r>
          </a:p>
          <a:p>
            <a:r>
              <a:rPr lang="en-US" sz="2400">
                <a:solidFill>
                  <a:schemeClr val="tx2"/>
                </a:solidFill>
                <a:latin typeface="Arial"/>
                <a:ea typeface="Cambria"/>
                <a:cs typeface="Arial"/>
              </a:rPr>
              <a:t>Selected some games from "Games for Actors &amp; Non Actors" by Augusto Boal to break the ice, laugh, build trust make it safe, and be silly</a:t>
            </a:r>
          </a:p>
          <a:p>
            <a:r>
              <a:rPr lang="en-US" sz="2400">
                <a:solidFill>
                  <a:schemeClr val="tx2"/>
                </a:solidFill>
                <a:latin typeface="Arial"/>
                <a:ea typeface="Cambria"/>
                <a:cs typeface="Arial"/>
              </a:rPr>
              <a:t>Immediate verbal reflections/analysis after each game to learn from each other</a:t>
            </a:r>
            <a:endParaRPr lang="en-US">
              <a:solidFill>
                <a:schemeClr val="tx2"/>
              </a:solidFill>
            </a:endParaRPr>
          </a:p>
          <a:p>
            <a:endParaRPr lang="en-US" sz="2400">
              <a:solidFill>
                <a:schemeClr val="tx2"/>
              </a:solidFill>
              <a:latin typeface="Arial"/>
              <a:ea typeface="Cambria"/>
              <a:cs typeface="Arial"/>
            </a:endParaRPr>
          </a:p>
        </p:txBody>
      </p:sp>
    </p:spTree>
    <p:extLst>
      <p:ext uri="{BB962C8B-B14F-4D97-AF65-F5344CB8AC3E}">
        <p14:creationId xmlns:p14="http://schemas.microsoft.com/office/powerpoint/2010/main" val="259926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 name="Rectangle 21">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4" name="Rectangle 23">
            <a:extLst>
              <a:ext uri="{FF2B5EF4-FFF2-40B4-BE49-F238E27FC236}">
                <a16:creationId xmlns:a16="http://schemas.microsoft.com/office/drawing/2014/main" id="{6E0488BA-180E-40D8-8350-4B17917955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hairs in a cinema">
            <a:extLst>
              <a:ext uri="{FF2B5EF4-FFF2-40B4-BE49-F238E27FC236}">
                <a16:creationId xmlns:a16="http://schemas.microsoft.com/office/drawing/2014/main" id="{4E1DF28F-44A1-7D14-493D-BCEECB27ACED}"/>
              </a:ext>
            </a:extLst>
          </p:cNvPr>
          <p:cNvPicPr>
            <a:picLocks noChangeAspect="1"/>
          </p:cNvPicPr>
          <p:nvPr/>
        </p:nvPicPr>
        <p:blipFill rotWithShape="1">
          <a:blip r:embed="rId3">
            <a:alphaModFix amt="40000"/>
          </a:blip>
          <a:srcRect t="354" r="-2" b="9362"/>
          <a:stretch/>
        </p:blipFill>
        <p:spPr>
          <a:xfrm>
            <a:off x="20" y="10"/>
            <a:ext cx="12191980" cy="6857990"/>
          </a:xfrm>
          <a:prstGeom prst="rect">
            <a:avLst/>
          </a:prstGeom>
        </p:spPr>
      </p:pic>
      <p:sp>
        <p:nvSpPr>
          <p:cNvPr id="5" name="TextBox 4">
            <a:extLst>
              <a:ext uri="{FF2B5EF4-FFF2-40B4-BE49-F238E27FC236}">
                <a16:creationId xmlns:a16="http://schemas.microsoft.com/office/drawing/2014/main" id="{AC8CD2EE-25FA-292F-7D41-98CCDEFFB6CA}"/>
              </a:ext>
            </a:extLst>
          </p:cNvPr>
          <p:cNvSpPr txBox="1"/>
          <p:nvPr/>
        </p:nvSpPr>
        <p:spPr>
          <a:xfrm>
            <a:off x="1154954" y="2603500"/>
            <a:ext cx="8825659" cy="341630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457200">
              <a:spcBef>
                <a:spcPts val="1000"/>
              </a:spcBef>
              <a:buClr>
                <a:schemeClr val="accent1"/>
              </a:buClr>
              <a:buSzPct val="80000"/>
              <a:buFont typeface="Wingdings 3" charset="2"/>
              <a:buChar char=""/>
            </a:pPr>
            <a:r>
              <a:rPr lang="en-US" sz="3600" b="1" i="1"/>
              <a:t>“Theatre is a form of knowledge; it should and can also be a means of transforming society." </a:t>
            </a:r>
            <a:r>
              <a:rPr lang="en-US"/>
              <a:t>Augusto Boal</a:t>
            </a:r>
          </a:p>
        </p:txBody>
      </p:sp>
    </p:spTree>
    <p:extLst>
      <p:ext uri="{BB962C8B-B14F-4D97-AF65-F5344CB8AC3E}">
        <p14:creationId xmlns:p14="http://schemas.microsoft.com/office/powerpoint/2010/main" val="20492685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9" name="Rectangle 18">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271CD6E4-DEB7-B74F-8510-EEC9DC5CB599}"/>
              </a:ext>
            </a:extLst>
          </p:cNvPr>
          <p:cNvSpPr>
            <a:spLocks noGrp="1"/>
          </p:cNvSpPr>
          <p:nvPr>
            <p:ph type="title"/>
          </p:nvPr>
        </p:nvSpPr>
        <p:spPr>
          <a:xfrm>
            <a:off x="1154954" y="973668"/>
            <a:ext cx="8761413" cy="706964"/>
          </a:xfrm>
        </p:spPr>
        <p:txBody>
          <a:bodyPr>
            <a:normAutofit/>
          </a:bodyPr>
          <a:lstStyle/>
          <a:p>
            <a:r>
              <a:rPr lang="en-US" b="1">
                <a:solidFill>
                  <a:srgbClr val="FFFFFF"/>
                </a:solidFill>
                <a:latin typeface="Arial"/>
                <a:ea typeface="Cambria"/>
                <a:cs typeface="Arial"/>
              </a:rPr>
              <a:t>Methods Of Representation</a:t>
            </a:r>
          </a:p>
        </p:txBody>
      </p:sp>
      <p:sp>
        <p:nvSpPr>
          <p:cNvPr id="22" name="Rectangle 21">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F2DBC4AE-72EE-2DC2-709B-ED2655D06AE9}"/>
              </a:ext>
            </a:extLst>
          </p:cNvPr>
          <p:cNvGraphicFramePr>
            <a:graphicFrameLocks noGrp="1"/>
          </p:cNvGraphicFramePr>
          <p:nvPr>
            <p:ph idx="1"/>
            <p:extLst>
              <p:ext uri="{D42A27DB-BD31-4B8C-83A1-F6EECF244321}">
                <p14:modId xmlns:p14="http://schemas.microsoft.com/office/powerpoint/2010/main" val="1911826289"/>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59299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4" descr="Graphical user interface, application&#10;&#10;Description automatically generated">
            <a:extLst>
              <a:ext uri="{FF2B5EF4-FFF2-40B4-BE49-F238E27FC236}">
                <a16:creationId xmlns:a16="http://schemas.microsoft.com/office/drawing/2014/main" id="{3736BA14-EC44-A3C7-5195-5E83DD41352D}"/>
              </a:ext>
            </a:extLst>
          </p:cNvPr>
          <p:cNvPicPr>
            <a:picLocks noChangeAspect="1"/>
          </p:cNvPicPr>
          <p:nvPr/>
        </p:nvPicPr>
        <p:blipFill>
          <a:blip r:embed="rId2"/>
          <a:stretch>
            <a:fillRect/>
          </a:stretch>
        </p:blipFill>
        <p:spPr>
          <a:xfrm>
            <a:off x="2336414" y="1284394"/>
            <a:ext cx="7614340" cy="4283066"/>
          </a:xfrm>
          <a:prstGeom prst="rect">
            <a:avLst/>
          </a:prstGeom>
        </p:spPr>
      </p:pic>
    </p:spTree>
    <p:extLst>
      <p:ext uri="{BB962C8B-B14F-4D97-AF65-F5344CB8AC3E}">
        <p14:creationId xmlns:p14="http://schemas.microsoft.com/office/powerpoint/2010/main" val="777279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31" name="Freeform: Shape 30">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34" name="Rectangle 33">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5"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a:extLst>
              <a:ext uri="{FF2B5EF4-FFF2-40B4-BE49-F238E27FC236}">
                <a16:creationId xmlns:a16="http://schemas.microsoft.com/office/drawing/2014/main" id="{AF15C99C-E53E-29A8-B0B8-D1A4C7FE7A49}"/>
              </a:ext>
            </a:extLst>
          </p:cNvPr>
          <p:cNvSpPr>
            <a:spLocks noGrp="1"/>
          </p:cNvSpPr>
          <p:nvPr>
            <p:ph type="title"/>
          </p:nvPr>
        </p:nvSpPr>
        <p:spPr>
          <a:xfrm>
            <a:off x="1154954" y="838200"/>
            <a:ext cx="8761413" cy="977900"/>
          </a:xfrm>
        </p:spPr>
        <p:txBody>
          <a:bodyPr>
            <a:normAutofit/>
          </a:bodyPr>
          <a:lstStyle/>
          <a:p>
            <a:pPr>
              <a:lnSpc>
                <a:spcPct val="90000"/>
              </a:lnSpc>
            </a:pPr>
            <a:r>
              <a:rPr lang="en-US" sz="3100" b="1">
                <a:solidFill>
                  <a:srgbClr val="FFFFFF"/>
                </a:solidFill>
                <a:latin typeface="Arial"/>
                <a:ea typeface="Cambria"/>
                <a:cs typeface="Arial"/>
              </a:rPr>
              <a:t>What Inspired Me To Universal Design For Learning?</a:t>
            </a:r>
            <a:endParaRPr lang="en-US" sz="3100" b="1">
              <a:solidFill>
                <a:srgbClr val="FFFFFF"/>
              </a:solidFill>
              <a:latin typeface="Arial"/>
              <a:cs typeface="Arial"/>
            </a:endParaRPr>
          </a:p>
        </p:txBody>
      </p:sp>
      <p:sp>
        <p:nvSpPr>
          <p:cNvPr id="3" name="Content Placeholder 2">
            <a:extLst>
              <a:ext uri="{FF2B5EF4-FFF2-40B4-BE49-F238E27FC236}">
                <a16:creationId xmlns:a16="http://schemas.microsoft.com/office/drawing/2014/main" id="{41923365-A1A6-6FCC-6D7D-B482AA9FAFB0}"/>
              </a:ext>
            </a:extLst>
          </p:cNvPr>
          <p:cNvSpPr>
            <a:spLocks noGrp="1"/>
          </p:cNvSpPr>
          <p:nvPr>
            <p:ph idx="1"/>
          </p:nvPr>
        </p:nvSpPr>
        <p:spPr>
          <a:xfrm>
            <a:off x="1887233" y="2603500"/>
            <a:ext cx="8417535" cy="3416300"/>
          </a:xfrm>
        </p:spPr>
        <p:txBody>
          <a:bodyPr vert="horz" lIns="91440" tIns="45720" rIns="91440" bIns="45720" rtlCol="0" anchor="t">
            <a:normAutofit/>
          </a:bodyPr>
          <a:lstStyle/>
          <a:p>
            <a:pPr marL="0" indent="0">
              <a:spcBef>
                <a:spcPts val="800"/>
              </a:spcBef>
              <a:buNone/>
            </a:pPr>
            <a:r>
              <a:rPr lang="en-US" sz="2800">
                <a:latin typeface="Arial"/>
                <a:ea typeface="+mn-lt"/>
                <a:cs typeface="+mn-lt"/>
              </a:rPr>
              <a:t>I was inspired by the interactive workshop and how the presenters showcased their strategies to involve ALL their students. I was motivated to learn more about UDL and wanted to be able to use the UDL guidelines in my own classes.</a:t>
            </a:r>
            <a:endParaRPr lang="en-US" sz="2800">
              <a:latin typeface="Arial"/>
              <a:ea typeface="Cambria"/>
              <a:cs typeface="Arial"/>
            </a:endParaRPr>
          </a:p>
          <a:p>
            <a:pPr marL="0" indent="0">
              <a:spcBef>
                <a:spcPts val="800"/>
              </a:spcBef>
              <a:buNone/>
            </a:pPr>
            <a:endParaRPr lang="en-US" b="1" u="sng">
              <a:latin typeface="Arial"/>
              <a:ea typeface="Cambria"/>
              <a:cs typeface="Arial"/>
            </a:endParaRPr>
          </a:p>
          <a:p>
            <a:pPr marL="0" indent="0">
              <a:spcBef>
                <a:spcPts val="800"/>
              </a:spcBef>
              <a:buNone/>
            </a:pPr>
            <a:endParaRPr lang="en-US">
              <a:latin typeface="Arial"/>
              <a:ea typeface="Cambria"/>
              <a:cs typeface="Arial"/>
            </a:endParaRPr>
          </a:p>
          <a:p>
            <a:pPr marL="0" indent="0">
              <a:buNone/>
            </a:pPr>
            <a:endParaRPr lang="en-US">
              <a:ea typeface="Cambria"/>
            </a:endParaRPr>
          </a:p>
          <a:p>
            <a:pPr marL="0" indent="0">
              <a:buNone/>
            </a:pPr>
            <a:endParaRPr lang="en-US">
              <a:ea typeface="Cambria"/>
            </a:endParaRPr>
          </a:p>
          <a:p>
            <a:pPr marL="0" indent="0">
              <a:buNone/>
            </a:pPr>
            <a:endParaRPr lang="en-US">
              <a:ea typeface="Cambria"/>
            </a:endParaRPr>
          </a:p>
          <a:p>
            <a:pPr marL="0" indent="0">
              <a:buNone/>
            </a:pPr>
            <a:endParaRPr lang="en-US">
              <a:ea typeface="Cambria"/>
            </a:endParaRPr>
          </a:p>
        </p:txBody>
      </p:sp>
    </p:spTree>
    <p:extLst>
      <p:ext uri="{BB962C8B-B14F-4D97-AF65-F5344CB8AC3E}">
        <p14:creationId xmlns:p14="http://schemas.microsoft.com/office/powerpoint/2010/main" val="333510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6" name="Rectangle 25">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9" name="Rectangle 28">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1" name="Rectangle 30">
            <a:extLst>
              <a:ext uri="{FF2B5EF4-FFF2-40B4-BE49-F238E27FC236}">
                <a16:creationId xmlns:a16="http://schemas.microsoft.com/office/drawing/2014/main" id="{491A5E26-1F21-459D-8C03-ADB057B09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FEE7F683-5BBF-67C9-ECCB-964844B497A1}"/>
              </a:ext>
            </a:extLst>
          </p:cNvPr>
          <p:cNvPicPr>
            <a:picLocks noChangeAspect="1"/>
          </p:cNvPicPr>
          <p:nvPr/>
        </p:nvPicPr>
        <p:blipFill rotWithShape="1">
          <a:blip r:embed="rId3">
            <a:alphaModFix amt="40000"/>
          </a:blip>
          <a:srcRect t="7946" r="-2" b="7657"/>
          <a:stretch/>
        </p:blipFill>
        <p:spPr>
          <a:xfrm>
            <a:off x="20" y="10"/>
            <a:ext cx="12191980" cy="6857990"/>
          </a:xfrm>
          <a:prstGeom prst="rect">
            <a:avLst/>
          </a:prstGeom>
        </p:spPr>
      </p:pic>
      <p:sp>
        <p:nvSpPr>
          <p:cNvPr id="2" name="Title 1">
            <a:extLst>
              <a:ext uri="{FF2B5EF4-FFF2-40B4-BE49-F238E27FC236}">
                <a16:creationId xmlns:a16="http://schemas.microsoft.com/office/drawing/2014/main" id="{92EEAD34-E2E6-179E-31EB-8DFFFAD679A5}"/>
              </a:ext>
            </a:extLst>
          </p:cNvPr>
          <p:cNvSpPr>
            <a:spLocks noGrp="1"/>
          </p:cNvSpPr>
          <p:nvPr>
            <p:ph type="title"/>
          </p:nvPr>
        </p:nvSpPr>
        <p:spPr>
          <a:xfrm>
            <a:off x="1154955" y="2099733"/>
            <a:ext cx="8825658" cy="2677648"/>
          </a:xfrm>
        </p:spPr>
        <p:txBody>
          <a:bodyPr vert="horz" lIns="91440" tIns="45720" rIns="91440" bIns="45720" rtlCol="0" anchor="b">
            <a:normAutofit/>
          </a:bodyPr>
          <a:lstStyle/>
          <a:p>
            <a:r>
              <a:rPr lang="en-US" sz="5400">
                <a:solidFill>
                  <a:schemeClr val="tx1"/>
                </a:solidFill>
              </a:rPr>
              <a:t>Action &amp; Expression</a:t>
            </a:r>
            <a:br>
              <a:rPr lang="en-US" sz="5400">
                <a:solidFill>
                  <a:schemeClr val="tx1"/>
                </a:solidFill>
              </a:rPr>
            </a:br>
            <a:r>
              <a:rPr lang="en-US" sz="5400">
                <a:solidFill>
                  <a:schemeClr val="tx1"/>
                </a:solidFill>
              </a:rPr>
              <a:t>Example of Assignments</a:t>
            </a:r>
          </a:p>
        </p:txBody>
      </p:sp>
      <p:sp>
        <p:nvSpPr>
          <p:cNvPr id="4" name="TextBox 3">
            <a:extLst>
              <a:ext uri="{FF2B5EF4-FFF2-40B4-BE49-F238E27FC236}">
                <a16:creationId xmlns:a16="http://schemas.microsoft.com/office/drawing/2014/main" id="{BB469560-2732-9B7C-3239-0097A33A9EAF}"/>
              </a:ext>
            </a:extLst>
          </p:cNvPr>
          <p:cNvSpPr txBox="1"/>
          <p:nvPr/>
        </p:nvSpPr>
        <p:spPr>
          <a:xfrm>
            <a:off x="514597" y="5363688"/>
            <a:ext cx="878971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hlinkClick r:id="rId4"/>
              </a:rPr>
              <a:t>Breton-Chang_2234211_Digital_Portfolio_Submitted_on_2022-12-06_15h18m46s (2).pdf (sharepoint.com)</a:t>
            </a:r>
          </a:p>
          <a:p>
            <a:endParaRPr lang="en-US">
              <a:ea typeface="+mn-lt"/>
              <a:cs typeface="+mn-lt"/>
            </a:endParaRPr>
          </a:p>
          <a:p>
            <a:r>
              <a:rPr lang="en-US">
                <a:ea typeface="+mn-lt"/>
                <a:cs typeface="+mn-lt"/>
              </a:rPr>
              <a:t>https://luneria444.wixsite.com/portfolio</a:t>
            </a:r>
            <a:endParaRPr lang="en-US"/>
          </a:p>
        </p:txBody>
      </p:sp>
    </p:spTree>
    <p:extLst>
      <p:ext uri="{BB962C8B-B14F-4D97-AF65-F5344CB8AC3E}">
        <p14:creationId xmlns:p14="http://schemas.microsoft.com/office/powerpoint/2010/main" val="30163878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E0488BA-180E-40D8-8350-4B17917955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D68FBA66-F5DB-2AEA-9E89-B1BF6C0AE6CA}"/>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t="20719" b="4281"/>
          <a:stretch/>
        </p:blipFill>
        <p:spPr>
          <a:xfrm>
            <a:off x="20" y="10"/>
            <a:ext cx="12191980" cy="6857990"/>
          </a:xfrm>
          <a:prstGeom prst="rect">
            <a:avLst/>
          </a:prstGeom>
        </p:spPr>
      </p:pic>
      <p:sp>
        <p:nvSpPr>
          <p:cNvPr id="2" name="Title 1">
            <a:extLst>
              <a:ext uri="{FF2B5EF4-FFF2-40B4-BE49-F238E27FC236}">
                <a16:creationId xmlns:a16="http://schemas.microsoft.com/office/drawing/2014/main" id="{50E22B55-06CF-7873-43A3-B82E40191233}"/>
              </a:ext>
            </a:extLst>
          </p:cNvPr>
          <p:cNvSpPr>
            <a:spLocks noGrp="1"/>
          </p:cNvSpPr>
          <p:nvPr>
            <p:ph type="title"/>
          </p:nvPr>
        </p:nvSpPr>
        <p:spPr>
          <a:xfrm>
            <a:off x="1154954" y="973668"/>
            <a:ext cx="8761413" cy="706964"/>
          </a:xfrm>
        </p:spPr>
        <p:txBody>
          <a:bodyPr>
            <a:normAutofit/>
          </a:bodyPr>
          <a:lstStyle/>
          <a:p>
            <a:r>
              <a:rPr lang="en-US" sz="3300" b="1">
                <a:solidFill>
                  <a:schemeClr val="tx1"/>
                </a:solidFill>
                <a:ea typeface="+mj-lt"/>
                <a:cs typeface="+mj-lt"/>
              </a:rPr>
              <a:t>Quotes from student's portfolio assignment</a:t>
            </a:r>
            <a:endParaRPr lang="en-US" sz="3300">
              <a:solidFill>
                <a:schemeClr val="tx1"/>
              </a:solidFill>
              <a:ea typeface="+mj-lt"/>
              <a:cs typeface="+mj-lt"/>
            </a:endParaRPr>
          </a:p>
          <a:p>
            <a:endParaRPr lang="en-US" sz="3300">
              <a:solidFill>
                <a:schemeClr val="tx1"/>
              </a:solidFill>
            </a:endParaRPr>
          </a:p>
        </p:txBody>
      </p:sp>
      <p:sp>
        <p:nvSpPr>
          <p:cNvPr id="3" name="Content Placeholder 2">
            <a:extLst>
              <a:ext uri="{FF2B5EF4-FFF2-40B4-BE49-F238E27FC236}">
                <a16:creationId xmlns:a16="http://schemas.microsoft.com/office/drawing/2014/main" id="{0D6FBCF8-4068-F3B7-600F-1E472700BEC7}"/>
              </a:ext>
            </a:extLst>
          </p:cNvPr>
          <p:cNvSpPr>
            <a:spLocks noGrp="1"/>
          </p:cNvSpPr>
          <p:nvPr>
            <p:ph idx="1"/>
          </p:nvPr>
        </p:nvSpPr>
        <p:spPr>
          <a:xfrm>
            <a:off x="594238" y="1496444"/>
            <a:ext cx="10996639" cy="5242222"/>
          </a:xfrm>
        </p:spPr>
        <p:txBody>
          <a:bodyPr vert="horz" lIns="91440" tIns="45720" rIns="91440" bIns="45720" rtlCol="0" anchor="t">
            <a:noAutofit/>
          </a:bodyPr>
          <a:lstStyle/>
          <a:p>
            <a:pPr marL="0" indent="0">
              <a:lnSpc>
                <a:spcPct val="90000"/>
              </a:lnSpc>
              <a:buNone/>
            </a:pPr>
            <a:r>
              <a:rPr lang="en-US" sz="2400" b="1" i="1">
                <a:solidFill>
                  <a:schemeClr val="tx1"/>
                </a:solidFill>
                <a:ea typeface="+mn-lt"/>
                <a:cs typeface="+mn-lt"/>
              </a:rPr>
              <a:t>"Snowshoeing is a very significant Canadian cultural activity. It was how people got around a long time ago. (the indigenous population) Canada is known for its winter season and therefore winter activities are valuable. </a:t>
            </a:r>
            <a:r>
              <a:rPr lang="en-US" sz="2400" b="1" i="1">
                <a:solidFill>
                  <a:schemeClr val="accent1">
                    <a:lumMod val="40000"/>
                    <a:lumOff val="60000"/>
                  </a:schemeClr>
                </a:solidFill>
                <a:ea typeface="+mn-lt"/>
                <a:cs typeface="+mn-lt"/>
              </a:rPr>
              <a:t>It affected me personally because activities as such remind me of my Canadian blood and make me appreciate this country even more because of its uniqueness."</a:t>
            </a:r>
          </a:p>
          <a:p>
            <a:pPr marL="0" indent="0">
              <a:lnSpc>
                <a:spcPct val="90000"/>
              </a:lnSpc>
              <a:buNone/>
            </a:pPr>
            <a:endParaRPr lang="en-US" sz="2400" b="1" i="1">
              <a:solidFill>
                <a:schemeClr val="tx1"/>
              </a:solidFill>
              <a:ea typeface="+mn-lt"/>
              <a:cs typeface="+mn-lt"/>
            </a:endParaRPr>
          </a:p>
          <a:p>
            <a:pPr>
              <a:lnSpc>
                <a:spcPct val="90000"/>
              </a:lnSpc>
              <a:buNone/>
            </a:pPr>
            <a:r>
              <a:rPr lang="en-US" sz="2400" b="1" i="1">
                <a:solidFill>
                  <a:schemeClr val="tx1"/>
                </a:solidFill>
                <a:ea typeface="+mn-lt"/>
                <a:cs typeface="+mn-lt"/>
              </a:rPr>
              <a:t>"Knowing that snowshoeing was a key contribution from Indigenous people to survive the harsh winters altered my perspective of Canada. The history of Indigenous people is often portrayed as one of horror, loss, secondary to the arrival of settlers. In spite of that, there is as much to celebrate, if not more, about the cultural contributions from Indigenous people. That is a vision I will carry as a Canadian Citizen."</a:t>
            </a:r>
            <a:endParaRPr lang="en-US" sz="2400" b="1">
              <a:solidFill>
                <a:schemeClr val="tx1"/>
              </a:solidFill>
              <a:ea typeface="+mn-lt"/>
              <a:cs typeface="+mn-lt"/>
            </a:endParaRPr>
          </a:p>
          <a:p>
            <a:pPr marL="0" indent="0">
              <a:lnSpc>
                <a:spcPct val="90000"/>
              </a:lnSpc>
              <a:buNone/>
            </a:pPr>
            <a:endParaRPr lang="en-US" sz="2400" b="1" i="1">
              <a:solidFill>
                <a:srgbClr val="0070C0"/>
              </a:solidFill>
            </a:endParaRPr>
          </a:p>
          <a:p>
            <a:pPr marL="0" indent="0">
              <a:lnSpc>
                <a:spcPct val="90000"/>
              </a:lnSpc>
              <a:buNone/>
            </a:pPr>
            <a:endParaRPr lang="en-US" sz="2400" b="1" i="1">
              <a:solidFill>
                <a:schemeClr val="tx1"/>
              </a:solidFill>
            </a:endParaRPr>
          </a:p>
        </p:txBody>
      </p:sp>
      <p:sp>
        <p:nvSpPr>
          <p:cNvPr id="5" name="TextBox 4">
            <a:extLst>
              <a:ext uri="{FF2B5EF4-FFF2-40B4-BE49-F238E27FC236}">
                <a16:creationId xmlns:a16="http://schemas.microsoft.com/office/drawing/2014/main" id="{E1E94EDD-A094-9586-7A1C-DE075EA0FB98}"/>
              </a:ext>
            </a:extLst>
          </p:cNvPr>
          <p:cNvSpPr txBox="1"/>
          <p:nvPr/>
        </p:nvSpPr>
        <p:spPr>
          <a:xfrm>
            <a:off x="9320701" y="6657945"/>
            <a:ext cx="287129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168652070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sp>
      <p:sp>
        <p:nvSpPr>
          <p:cNvPr id="23"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5"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 name="Title 1">
            <a:extLst>
              <a:ext uri="{FF2B5EF4-FFF2-40B4-BE49-F238E27FC236}">
                <a16:creationId xmlns:a16="http://schemas.microsoft.com/office/drawing/2014/main" id="{5192E321-6E25-99C1-3C1F-DC0D3B92F36F}"/>
              </a:ext>
            </a:extLst>
          </p:cNvPr>
          <p:cNvSpPr>
            <a:spLocks noGrp="1"/>
          </p:cNvSpPr>
          <p:nvPr>
            <p:ph type="title"/>
          </p:nvPr>
        </p:nvSpPr>
        <p:spPr>
          <a:xfrm>
            <a:off x="569825" y="718330"/>
            <a:ext cx="6072776" cy="1004096"/>
          </a:xfrm>
        </p:spPr>
        <p:txBody>
          <a:bodyPr>
            <a:normAutofit fontScale="90000"/>
          </a:bodyPr>
          <a:lstStyle/>
          <a:p>
            <a:r>
              <a:rPr lang="en-US" b="1">
                <a:solidFill>
                  <a:srgbClr val="FFFFFF"/>
                </a:solidFill>
                <a:ea typeface="+mj-lt"/>
                <a:cs typeface="+mj-lt"/>
              </a:rPr>
              <a:t>Quotes from student's portfolio assignment</a:t>
            </a:r>
            <a:endParaRPr lang="en-US">
              <a:solidFill>
                <a:srgbClr val="FFFFFF"/>
              </a:solidFill>
              <a:ea typeface="+mj-lt"/>
              <a:cs typeface="+mj-lt"/>
            </a:endParaRPr>
          </a:p>
          <a:p>
            <a:endParaRPr lang="en-US">
              <a:solidFill>
                <a:srgbClr val="FFFFFF"/>
              </a:solidFill>
            </a:endParaRPr>
          </a:p>
        </p:txBody>
      </p:sp>
      <p:pic>
        <p:nvPicPr>
          <p:cNvPr id="5" name="Picture 4" descr="Person Ice Skating · Free Stock Photo">
            <a:extLst>
              <a:ext uri="{FF2B5EF4-FFF2-40B4-BE49-F238E27FC236}">
                <a16:creationId xmlns:a16="http://schemas.microsoft.com/office/drawing/2014/main" id="{4C4A35E1-C72D-52AE-81F7-F596994E26DF}"/>
              </a:ext>
            </a:extLst>
          </p:cNvPr>
          <p:cNvPicPr>
            <a:picLocks noChangeAspect="1"/>
          </p:cNvPicPr>
          <p:nvPr/>
        </p:nvPicPr>
        <p:blipFill rotWithShape="1">
          <a:blip r:embed="rId2"/>
          <a:srcRect t="9221" r="2" b="1053"/>
          <a:stretch/>
        </p:blipFill>
        <p:spPr>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27" name="Rectangle 26">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398E25F-AEB6-756C-7300-B3C81E491A88}"/>
              </a:ext>
            </a:extLst>
          </p:cNvPr>
          <p:cNvSpPr>
            <a:spLocks noGrp="1"/>
          </p:cNvSpPr>
          <p:nvPr>
            <p:ph idx="1"/>
          </p:nvPr>
        </p:nvSpPr>
        <p:spPr>
          <a:xfrm>
            <a:off x="639098" y="1642358"/>
            <a:ext cx="6446587" cy="4588117"/>
          </a:xfrm>
        </p:spPr>
        <p:txBody>
          <a:bodyPr vert="horz" lIns="91440" tIns="45720" rIns="91440" bIns="45720" rtlCol="0" anchor="ctr">
            <a:normAutofit fontScale="92500" lnSpcReduction="10000"/>
          </a:bodyPr>
          <a:lstStyle/>
          <a:p>
            <a:pPr marL="0" indent="0">
              <a:buNone/>
            </a:pPr>
            <a:endParaRPr lang="en-US" i="1">
              <a:solidFill>
                <a:srgbClr val="FFFFFF"/>
              </a:solidFill>
              <a:ea typeface="+mn-lt"/>
              <a:cs typeface="+mn-lt"/>
            </a:endParaRPr>
          </a:p>
          <a:p>
            <a:pPr>
              <a:buNone/>
            </a:pPr>
            <a:r>
              <a:rPr lang="en-US" i="1">
                <a:solidFill>
                  <a:srgbClr val="404040"/>
                </a:solidFill>
                <a:ea typeface="+mn-lt"/>
                <a:cs typeface="+mn-lt"/>
              </a:rPr>
              <a:t>".</a:t>
            </a:r>
            <a:endParaRPr lang="en-US" sz="2400" i="1">
              <a:solidFill>
                <a:schemeClr val="tx1">
                  <a:lumMod val="95000"/>
                </a:schemeClr>
              </a:solidFill>
              <a:ea typeface="+mn-lt"/>
              <a:cs typeface="+mn-lt"/>
            </a:endParaRPr>
          </a:p>
          <a:p>
            <a:pPr>
              <a:buNone/>
            </a:pPr>
            <a:r>
              <a:rPr lang="en-US" sz="2400" b="1" i="1">
                <a:solidFill>
                  <a:schemeClr val="tx1">
                    <a:lumMod val="95000"/>
                  </a:schemeClr>
                </a:solidFill>
                <a:ea typeface="+mn-lt"/>
                <a:cs typeface="+mn-lt"/>
              </a:rPr>
              <a:t>"...ice skating is a popular sport in Canada, and being born here it is a must to be able to skate, it's basically in our blood. It's cold in Canada for about half of the year so therefore Canadians must figure something to entertain themselves during those dark times and ice skating is perfect. </a:t>
            </a:r>
            <a:endParaRPr lang="en-US" sz="2400">
              <a:solidFill>
                <a:schemeClr val="tx1">
                  <a:lumMod val="95000"/>
                </a:schemeClr>
              </a:solidFill>
              <a:ea typeface="+mn-lt"/>
              <a:cs typeface="+mn-lt"/>
            </a:endParaRPr>
          </a:p>
          <a:p>
            <a:pPr>
              <a:buNone/>
            </a:pPr>
            <a:r>
              <a:rPr lang="en-US" sz="2400" b="1" i="1">
                <a:solidFill>
                  <a:schemeClr val="accent1">
                    <a:lumMod val="40000"/>
                    <a:lumOff val="60000"/>
                  </a:schemeClr>
                </a:solidFill>
                <a:ea typeface="+mn-lt"/>
                <a:cs typeface="+mn-lt"/>
              </a:rPr>
              <a:t>    It brings people together, you create bonds, you discover new stuff, and overall spend a great time and you end up forgetting about the cold."</a:t>
            </a:r>
            <a:endParaRPr lang="en-US" sz="2400">
              <a:solidFill>
                <a:schemeClr val="accent1">
                  <a:lumMod val="40000"/>
                  <a:lumOff val="60000"/>
                </a:schemeClr>
              </a:solidFill>
              <a:ea typeface="+mn-lt"/>
              <a:cs typeface="+mn-lt"/>
            </a:endParaRPr>
          </a:p>
          <a:p>
            <a:pPr marL="0" indent="0">
              <a:buNone/>
            </a:pPr>
            <a:endParaRPr lang="en-US" sz="2400" i="1">
              <a:solidFill>
                <a:schemeClr val="tx1">
                  <a:lumMod val="95000"/>
                </a:schemeClr>
              </a:solidFill>
              <a:ea typeface="+mn-lt"/>
              <a:cs typeface="+mn-lt"/>
            </a:endParaRPr>
          </a:p>
          <a:p>
            <a:pPr marL="0" indent="0">
              <a:buNone/>
            </a:pPr>
            <a:endParaRPr lang="en-US" sz="2400" i="1">
              <a:solidFill>
                <a:schemeClr val="tx1">
                  <a:lumMod val="95000"/>
                </a:schemeClr>
              </a:solidFill>
              <a:ea typeface="+mn-lt"/>
              <a:cs typeface="+mn-lt"/>
            </a:endParaRPr>
          </a:p>
          <a:p>
            <a:pPr marL="0" indent="0">
              <a:buNone/>
            </a:pPr>
            <a:endParaRPr lang="en-US" sz="2400" i="1">
              <a:solidFill>
                <a:schemeClr val="tx1">
                  <a:lumMod val="95000"/>
                </a:schemeClr>
              </a:solidFill>
              <a:ea typeface="+mn-lt"/>
              <a:cs typeface="+mn-lt"/>
            </a:endParaRPr>
          </a:p>
          <a:p>
            <a:pPr marL="0" indent="0">
              <a:buNone/>
            </a:pPr>
            <a:endParaRPr lang="en-US" i="1">
              <a:solidFill>
                <a:srgbClr val="FFFFFF"/>
              </a:solidFill>
            </a:endParaRPr>
          </a:p>
        </p:txBody>
      </p:sp>
    </p:spTree>
    <p:extLst>
      <p:ext uri="{BB962C8B-B14F-4D97-AF65-F5344CB8AC3E}">
        <p14:creationId xmlns:p14="http://schemas.microsoft.com/office/powerpoint/2010/main" val="391967405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20">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sp>
      <p:sp>
        <p:nvSpPr>
          <p:cNvPr id="23"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5"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 name="Title 1">
            <a:extLst>
              <a:ext uri="{FF2B5EF4-FFF2-40B4-BE49-F238E27FC236}">
                <a16:creationId xmlns:a16="http://schemas.microsoft.com/office/drawing/2014/main" id="{32BA52BB-9FA6-672E-85AA-A522DFF0A6F6}"/>
              </a:ext>
            </a:extLst>
          </p:cNvPr>
          <p:cNvSpPr>
            <a:spLocks noGrp="1"/>
          </p:cNvSpPr>
          <p:nvPr>
            <p:ph type="title"/>
          </p:nvPr>
        </p:nvSpPr>
        <p:spPr>
          <a:xfrm>
            <a:off x="639098" y="629265"/>
            <a:ext cx="6604738" cy="1090360"/>
          </a:xfrm>
        </p:spPr>
        <p:txBody>
          <a:bodyPr>
            <a:normAutofit fontScale="90000"/>
          </a:bodyPr>
          <a:lstStyle/>
          <a:p>
            <a:r>
              <a:rPr lang="en-US" b="1">
                <a:solidFill>
                  <a:srgbClr val="FFFFFF"/>
                </a:solidFill>
              </a:rPr>
              <a:t>Quotes from student's portfolio assignment</a:t>
            </a:r>
          </a:p>
        </p:txBody>
      </p:sp>
      <p:pic>
        <p:nvPicPr>
          <p:cNvPr id="5" name="Picture 5">
            <a:extLst>
              <a:ext uri="{FF2B5EF4-FFF2-40B4-BE49-F238E27FC236}">
                <a16:creationId xmlns:a16="http://schemas.microsoft.com/office/drawing/2014/main" id="{1F499282-6679-EF32-D43E-FB515BFF437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5393" r="21919" b="2"/>
          <a:stretch/>
        </p:blipFill>
        <p:spPr>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27" name="Rectangle 26">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42B0171-5217-4B3C-DD7B-250D42685392}"/>
              </a:ext>
            </a:extLst>
          </p:cNvPr>
          <p:cNvSpPr>
            <a:spLocks noGrp="1"/>
          </p:cNvSpPr>
          <p:nvPr>
            <p:ph idx="1"/>
          </p:nvPr>
        </p:nvSpPr>
        <p:spPr>
          <a:xfrm>
            <a:off x="639098" y="1958660"/>
            <a:ext cx="6619115" cy="4429966"/>
          </a:xfrm>
        </p:spPr>
        <p:txBody>
          <a:bodyPr vert="horz" lIns="91440" tIns="45720" rIns="91440" bIns="45720" rtlCol="0" anchor="ctr">
            <a:noAutofit/>
          </a:bodyPr>
          <a:lstStyle/>
          <a:p>
            <a:pPr marL="0" indent="0">
              <a:lnSpc>
                <a:spcPct val="90000"/>
              </a:lnSpc>
              <a:buNone/>
            </a:pPr>
            <a:r>
              <a:rPr lang="en-US">
                <a:solidFill>
                  <a:srgbClr val="FFFFFF"/>
                </a:solidFill>
                <a:ea typeface="+mn-lt"/>
                <a:cs typeface="+mn-lt"/>
              </a:rPr>
              <a:t>"Snowshoeing is an integral part of Canada's cultural heritage, especially in the Northern parts of the country.</a:t>
            </a:r>
            <a:endParaRPr lang="en-US" b="1" i="1">
              <a:solidFill>
                <a:srgbClr val="FFC000"/>
              </a:solidFill>
              <a:ea typeface="+mn-lt"/>
              <a:cs typeface="+mn-lt"/>
            </a:endParaRPr>
          </a:p>
          <a:p>
            <a:pPr marL="0" indent="0">
              <a:lnSpc>
                <a:spcPct val="90000"/>
              </a:lnSpc>
              <a:buNone/>
            </a:pPr>
            <a:r>
              <a:rPr lang="en-US">
                <a:solidFill>
                  <a:srgbClr val="FFFFFF"/>
                </a:solidFill>
                <a:ea typeface="+mn-lt"/>
                <a:cs typeface="+mn-lt"/>
              </a:rPr>
              <a:t> It is a form of winter transportation that has been used for centuries by Indigenous peoples and non-Indigenous people alike to traverse the snow-covered terrain. For many Indigenous communities, it is a means of connecting with the land, honoring their ancestors, and preserving traditional knowledge and practices. </a:t>
            </a:r>
            <a:r>
              <a:rPr lang="en-US" b="1" i="1">
                <a:solidFill>
                  <a:srgbClr val="FFC000"/>
                </a:solidFill>
                <a:ea typeface="+mn-lt"/>
                <a:cs typeface="+mn-lt"/>
              </a:rPr>
              <a:t>Snowshoeing has had a profound influence on me as a Canadian citizen. </a:t>
            </a:r>
            <a:r>
              <a:rPr lang="en-US">
                <a:solidFill>
                  <a:srgbClr val="FFC000"/>
                </a:solidFill>
                <a:ea typeface="+mn-lt"/>
                <a:cs typeface="+mn-lt"/>
              </a:rPr>
              <a:t>  </a:t>
            </a:r>
            <a:r>
              <a:rPr lang="en-US" b="1" i="1">
                <a:solidFill>
                  <a:srgbClr val="FFC000"/>
                </a:solidFill>
                <a:ea typeface="+mn-lt"/>
                <a:cs typeface="+mn-lt"/>
              </a:rPr>
              <a:t> It has taught me to appreciate and respect the land, and to recognize the importance of physical activity in maintaining a healthy and balanced lifestyle. Snowshoeing has also allowed me to gain an appreciation for the hard work and dedication of the Indigenous peoples who continue to use this form of transportation on a daily basis. Finally, it has instilled in me a sense of pride and connection with the land and my Canadian heritage."</a:t>
            </a:r>
            <a:endParaRPr lang="en-US" b="1" i="1">
              <a:solidFill>
                <a:srgbClr val="FFC000"/>
              </a:solidFill>
            </a:endParaRPr>
          </a:p>
          <a:p>
            <a:pPr>
              <a:lnSpc>
                <a:spcPct val="90000"/>
              </a:lnSpc>
            </a:pPr>
            <a:endParaRPr lang="en-US">
              <a:solidFill>
                <a:srgbClr val="FFC000"/>
              </a:solidFill>
            </a:endParaRPr>
          </a:p>
        </p:txBody>
      </p:sp>
      <p:sp>
        <p:nvSpPr>
          <p:cNvPr id="6" name="TextBox 5">
            <a:extLst>
              <a:ext uri="{FF2B5EF4-FFF2-40B4-BE49-F238E27FC236}">
                <a16:creationId xmlns:a16="http://schemas.microsoft.com/office/drawing/2014/main" id="{49EEA459-A932-5BD5-07D7-24A3AA91D355}"/>
              </a:ext>
            </a:extLst>
          </p:cNvPr>
          <p:cNvSpPr txBox="1"/>
          <p:nvPr/>
        </p:nvSpPr>
        <p:spPr>
          <a:xfrm>
            <a:off x="9320701" y="6657945"/>
            <a:ext cx="287129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1587285414"/>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AF175-614F-9CCA-675B-F7237E03E6D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9C6D75F-1A26-3375-64B2-AE297EFF61D8}"/>
              </a:ext>
            </a:extLst>
          </p:cNvPr>
          <p:cNvSpPr>
            <a:spLocks noGrp="1"/>
          </p:cNvSpPr>
          <p:nvPr>
            <p:ph idx="1"/>
          </p:nvPr>
        </p:nvSpPr>
        <p:spPr>
          <a:xfrm>
            <a:off x="561188" y="2603500"/>
            <a:ext cx="9419425" cy="3416300"/>
          </a:xfrm>
        </p:spPr>
        <p:txBody>
          <a:bodyPr vert="horz" lIns="91440" tIns="45720" rIns="91440" bIns="45720" rtlCol="0" anchor="t">
            <a:normAutofit/>
          </a:bodyPr>
          <a:lstStyle/>
          <a:p>
            <a:pPr marL="0" indent="0">
              <a:buNone/>
            </a:pPr>
            <a:r>
              <a:rPr lang="en-US" sz="2400" i="1"/>
              <a:t>"School needs to be a place where individual students can feel their whole self is welcome and valued-meaning their culture, language, gender, sexual orientation, race and ethnicity. And we need teachers and learners who know how to embrace those wonderfully varied individuals."</a:t>
            </a:r>
          </a:p>
          <a:p>
            <a:pPr marL="0" indent="0" algn="r">
              <a:buNone/>
            </a:pPr>
            <a:r>
              <a:rPr lang="en-US"/>
              <a:t>Linda F. Nathan</a:t>
            </a:r>
          </a:p>
        </p:txBody>
      </p:sp>
    </p:spTree>
    <p:extLst>
      <p:ext uri="{BB962C8B-B14F-4D97-AF65-F5344CB8AC3E}">
        <p14:creationId xmlns:p14="http://schemas.microsoft.com/office/powerpoint/2010/main" val="3599552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E0488BA-180E-40D8-8350-4B17917955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lourful pencils and books">
            <a:extLst>
              <a:ext uri="{FF2B5EF4-FFF2-40B4-BE49-F238E27FC236}">
                <a16:creationId xmlns:a16="http://schemas.microsoft.com/office/drawing/2014/main" id="{2FFBAE57-BF53-928F-7A27-2475E5204B29}"/>
              </a:ext>
            </a:extLst>
          </p:cNvPr>
          <p:cNvPicPr>
            <a:picLocks noChangeAspect="1"/>
          </p:cNvPicPr>
          <p:nvPr/>
        </p:nvPicPr>
        <p:blipFill rotWithShape="1">
          <a:blip r:embed="rId2">
            <a:alphaModFix amt="40000"/>
          </a:blip>
          <a:srcRect t="16096" r="-2" b="-2"/>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EC59B4FC-8999-9B84-D59C-913E4D5543F5}"/>
              </a:ext>
            </a:extLst>
          </p:cNvPr>
          <p:cNvSpPr>
            <a:spLocks noGrp="1"/>
          </p:cNvSpPr>
          <p:nvPr>
            <p:ph idx="1"/>
          </p:nvPr>
        </p:nvSpPr>
        <p:spPr>
          <a:xfrm>
            <a:off x="204929" y="385466"/>
            <a:ext cx="5827139" cy="5855969"/>
          </a:xfrm>
        </p:spPr>
        <p:txBody>
          <a:bodyPr vert="horz" lIns="91440" tIns="45720" rIns="91440" bIns="45720" rtlCol="0" anchor="t">
            <a:normAutofit/>
          </a:bodyPr>
          <a:lstStyle/>
          <a:p>
            <a:pPr marL="0" indent="0">
              <a:buNone/>
            </a:pPr>
            <a:r>
              <a:rPr lang="en-US" sz="2800" b="1" i="1" dirty="0">
                <a:solidFill>
                  <a:srgbClr val="FFFF00"/>
                </a:solidFill>
                <a:ea typeface="+mn-lt"/>
                <a:cs typeface="+mn-lt"/>
              </a:rPr>
              <a:t>"School needs to be a place where individual students can feel their whole self is </a:t>
            </a:r>
            <a:r>
              <a:rPr lang="en-US" sz="2800" b="1" i="1">
                <a:solidFill>
                  <a:srgbClr val="FFFF00"/>
                </a:solidFill>
                <a:ea typeface="+mn-lt"/>
                <a:cs typeface="+mn-lt"/>
              </a:rPr>
              <a:t>welcome and valued - meaning </a:t>
            </a:r>
            <a:r>
              <a:rPr lang="en-US" sz="2800" b="1" i="1" dirty="0">
                <a:solidFill>
                  <a:srgbClr val="FFFF00"/>
                </a:solidFill>
                <a:ea typeface="+mn-lt"/>
                <a:cs typeface="+mn-lt"/>
              </a:rPr>
              <a:t>their culture, language, gender, sexual orientation, race and ethnicity. And we need teachers and learners who know how to embrace those wonderfully varied individuals."</a:t>
            </a:r>
            <a:endParaRPr lang="en-US" sz="2800" b="1">
              <a:solidFill>
                <a:srgbClr val="FFFF00"/>
              </a:solidFill>
              <a:ea typeface="+mn-lt"/>
              <a:cs typeface="+mn-lt"/>
            </a:endParaRPr>
          </a:p>
          <a:p>
            <a:pPr marL="0" indent="0">
              <a:buNone/>
            </a:pPr>
            <a:r>
              <a:rPr lang="en-US" dirty="0">
                <a:ea typeface="+mn-lt"/>
                <a:cs typeface="+mn-lt"/>
              </a:rPr>
              <a:t>Linda F. Nathan</a:t>
            </a:r>
          </a:p>
          <a:p>
            <a:pPr marL="0" indent="0">
              <a:buNone/>
            </a:pPr>
            <a:r>
              <a:rPr lang="en-US" dirty="0">
                <a:solidFill>
                  <a:schemeClr val="tx1"/>
                </a:solidFill>
              </a:rPr>
              <a:t>Educator and Author</a:t>
            </a:r>
          </a:p>
          <a:p>
            <a:pPr marL="0" indent="0">
              <a:buNone/>
            </a:pPr>
            <a:endParaRPr lang="en-US">
              <a:solidFill>
                <a:schemeClr val="tx1"/>
              </a:solidFill>
            </a:endParaRPr>
          </a:p>
        </p:txBody>
      </p:sp>
    </p:spTree>
    <p:extLst>
      <p:ext uri="{BB962C8B-B14F-4D97-AF65-F5344CB8AC3E}">
        <p14:creationId xmlns:p14="http://schemas.microsoft.com/office/powerpoint/2010/main" val="4040879238"/>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0214F10-B73B-44BD-ADDA-1684F6E4BF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29CAF222-E4F2-40A9-B784-FEA6408B7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7FDBCBA2-AC51-4C14-B267-152AB09E4C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Rectangle 15">
            <a:extLst>
              <a:ext uri="{FF2B5EF4-FFF2-40B4-BE49-F238E27FC236}">
                <a16:creationId xmlns:a16="http://schemas.microsoft.com/office/drawing/2014/main" id="{AA68CF9D-0697-4A3E-8837-0C39FCCDC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Picture 7" descr="A group of students posing for a photo in front of the Olympic Basin in Montreal after competing in a dragon boat race.&#10;&#10;&#10;Description automatically generated">
            <a:extLst>
              <a:ext uri="{FF2B5EF4-FFF2-40B4-BE49-F238E27FC236}">
                <a16:creationId xmlns:a16="http://schemas.microsoft.com/office/drawing/2014/main" id="{4A5C885E-4740-457F-BD94-CA355D9F6D4E}"/>
              </a:ext>
            </a:extLst>
          </p:cNvPr>
          <p:cNvPicPr>
            <a:picLocks noChangeAspect="1"/>
          </p:cNvPicPr>
          <p:nvPr/>
        </p:nvPicPr>
        <p:blipFill rotWithShape="1">
          <a:blip r:embed="rId3"/>
          <a:srcRect l="17993" r="16119" b="-2"/>
          <a:stretch/>
        </p:blipFill>
        <p:spPr>
          <a:xfrm>
            <a:off x="467934" y="477448"/>
            <a:ext cx="3749040" cy="4267573"/>
          </a:xfrm>
          <a:prstGeom prst="rect">
            <a:avLst/>
          </a:prstGeom>
        </p:spPr>
      </p:pic>
      <p:pic>
        <p:nvPicPr>
          <p:cNvPr id="5" name="Picture 5">
            <a:extLst>
              <a:ext uri="{FF2B5EF4-FFF2-40B4-BE49-F238E27FC236}">
                <a16:creationId xmlns:a16="http://schemas.microsoft.com/office/drawing/2014/main" id="{A204429E-0623-5FE3-24D2-4F5AD66A037B}"/>
              </a:ext>
            </a:extLst>
          </p:cNvPr>
          <p:cNvPicPr>
            <a:picLocks noChangeAspect="1"/>
          </p:cNvPicPr>
          <p:nvPr/>
        </p:nvPicPr>
        <p:blipFill rotWithShape="1">
          <a:blip r:embed="rId4"/>
          <a:srcRect l="30810"/>
          <a:stretch/>
        </p:blipFill>
        <p:spPr>
          <a:xfrm>
            <a:off x="4276179" y="477446"/>
            <a:ext cx="3639642" cy="4195163"/>
          </a:xfrm>
          <a:prstGeom prst="rect">
            <a:avLst/>
          </a:prstGeom>
        </p:spPr>
      </p:pic>
      <p:pic>
        <p:nvPicPr>
          <p:cNvPr id="4" name="Picture 4">
            <a:extLst>
              <a:ext uri="{FF2B5EF4-FFF2-40B4-BE49-F238E27FC236}">
                <a16:creationId xmlns:a16="http://schemas.microsoft.com/office/drawing/2014/main" id="{D98133A5-0D48-67B2-6690-D419EA7F9066}"/>
              </a:ext>
            </a:extLst>
          </p:cNvPr>
          <p:cNvPicPr>
            <a:picLocks noChangeAspect="1"/>
          </p:cNvPicPr>
          <p:nvPr/>
        </p:nvPicPr>
        <p:blipFill rotWithShape="1">
          <a:blip r:embed="rId5"/>
          <a:srcRect t="23855" r="2" b="1551"/>
          <a:stretch/>
        </p:blipFill>
        <p:spPr>
          <a:xfrm>
            <a:off x="7975026" y="477446"/>
            <a:ext cx="3739890" cy="4195163"/>
          </a:xfrm>
          <a:prstGeom prst="rect">
            <a:avLst/>
          </a:prstGeom>
        </p:spPr>
      </p:pic>
      <p:sp>
        <p:nvSpPr>
          <p:cNvPr id="18"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785499"/>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 name="Freeform: Shape 19">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892199" y="4854346"/>
            <a:ext cx="10407602" cy="868026"/>
          </a:xfrm>
        </p:spPr>
        <p:txBody>
          <a:bodyPr vert="horz" lIns="91440" tIns="45720" rIns="91440" bIns="45720" rtlCol="0" anchor="b">
            <a:normAutofit/>
          </a:bodyPr>
          <a:lstStyle/>
          <a:p>
            <a:pPr algn="ctr">
              <a:lnSpc>
                <a:spcPct val="90000"/>
              </a:lnSpc>
            </a:pPr>
            <a:r>
              <a:rPr lang="en-US" sz="3700">
                <a:solidFill>
                  <a:srgbClr val="EBEBEB"/>
                </a:solidFill>
              </a:rPr>
              <a:t>Cultural Integration through Physical Activity</a:t>
            </a:r>
          </a:p>
        </p:txBody>
      </p:sp>
      <p:sp>
        <p:nvSpPr>
          <p:cNvPr id="3" name="Content Placeholder 2"/>
          <p:cNvSpPr>
            <a:spLocks noGrp="1"/>
          </p:cNvSpPr>
          <p:nvPr>
            <p:ph sz="half" idx="4294967295"/>
          </p:nvPr>
        </p:nvSpPr>
        <p:spPr>
          <a:xfrm>
            <a:off x="0" y="1560513"/>
            <a:ext cx="5318125" cy="4832350"/>
          </a:xfrm>
          <a:ln>
            <a:noFill/>
          </a:ln>
        </p:spPr>
        <p:txBody>
          <a:bodyPr vert="horz" lIns="91440" tIns="45720" rIns="91440" bIns="45720" rtlCol="0" anchor="t">
            <a:normAutofit/>
          </a:bodyPr>
          <a:lstStyle/>
          <a:p>
            <a:pPr marL="0" indent="0" algn="ctr">
              <a:buNone/>
            </a:pPr>
            <a:endParaRPr lang="en-US" sz="2800" b="1">
              <a:latin typeface="Arial"/>
              <a:ea typeface="Cambria"/>
              <a:cs typeface="Arial"/>
            </a:endParaRPr>
          </a:p>
          <a:p>
            <a:pPr marL="0" indent="0" algn="ctr">
              <a:buNone/>
            </a:pPr>
            <a:endParaRPr lang="en-US" sz="2800" b="1">
              <a:latin typeface="Arial"/>
              <a:ea typeface="Cambria"/>
              <a:cs typeface="Arial"/>
            </a:endParaRPr>
          </a:p>
          <a:p>
            <a:pPr algn="ctr"/>
            <a:endParaRPr lang="en-US">
              <a:latin typeface="Arial"/>
              <a:ea typeface="Cambria"/>
              <a:cs typeface="Arial"/>
            </a:endParaRPr>
          </a:p>
          <a:p>
            <a:pPr algn="ctr"/>
            <a:endParaRPr lang="en-US">
              <a:latin typeface="Arial"/>
              <a:ea typeface="Cambria"/>
              <a:cs typeface="Arial"/>
            </a:endParaRPr>
          </a:p>
          <a:p>
            <a:pPr marL="457200" indent="-457200" algn="ctr">
              <a:buAutoNum type="arabicPeriod"/>
            </a:pPr>
            <a:endParaRPr lang="en-US">
              <a:latin typeface="Arial"/>
              <a:ea typeface="Cambria"/>
              <a:cs typeface="Arial"/>
            </a:endParaRPr>
          </a:p>
          <a:p>
            <a:pPr marL="457200" indent="-457200" algn="ctr">
              <a:buAutoNum type="arabicPeriod"/>
            </a:pPr>
            <a:endParaRPr lang="en-US">
              <a:latin typeface="Arial"/>
              <a:cs typeface="Arial"/>
            </a:endParaRPr>
          </a:p>
          <a:p>
            <a:pPr marL="457200" indent="-457200" algn="ctr">
              <a:buAutoNum type="arabicPeriod"/>
            </a:pPr>
            <a:endParaRPr lang="en-US">
              <a:latin typeface="Arial"/>
              <a:cs typeface="Arial"/>
            </a:endParaRPr>
          </a:p>
          <a:p>
            <a:pPr marL="457200" indent="-457200" algn="ctr">
              <a:buAutoNum type="arabicPeriod"/>
            </a:pPr>
            <a:endParaRPr lang="en-US">
              <a:latin typeface="Arial"/>
              <a:cs typeface="Arial"/>
            </a:endParaRPr>
          </a:p>
          <a:p>
            <a:pPr marL="457200" indent="-457200" algn="ctr">
              <a:buAutoNum type="arabicPeriod"/>
            </a:pPr>
            <a:endParaRPr lang="en-US" b="1">
              <a:latin typeface="Arial"/>
              <a:cs typeface="Arial"/>
            </a:endParaRPr>
          </a:p>
        </p:txBody>
      </p:sp>
    </p:spTree>
    <p:extLst>
      <p:ext uri="{BB962C8B-B14F-4D97-AF65-F5344CB8AC3E}">
        <p14:creationId xmlns:p14="http://schemas.microsoft.com/office/powerpoint/2010/main" val="225353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868F23D2-7C4C-CD03-BBB4-CC3EBF543AF6}"/>
              </a:ext>
            </a:extLst>
          </p:cNvPr>
          <p:cNvGraphicFramePr>
            <a:graphicFrameLocks noGrp="1"/>
          </p:cNvGraphicFramePr>
          <p:nvPr>
            <p:ph idx="1"/>
            <p:extLst>
              <p:ext uri="{D42A27DB-BD31-4B8C-83A1-F6EECF244321}">
                <p14:modId xmlns:p14="http://schemas.microsoft.com/office/powerpoint/2010/main" val="3888110870"/>
              </p:ext>
            </p:extLst>
          </p:nvPr>
        </p:nvGraphicFramePr>
        <p:xfrm>
          <a:off x="625576" y="898025"/>
          <a:ext cx="11307533" cy="4797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007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0" name="Rectangle 4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5" name="TextBox 24">
            <a:extLst>
              <a:ext uri="{FF2B5EF4-FFF2-40B4-BE49-F238E27FC236}">
                <a16:creationId xmlns:a16="http://schemas.microsoft.com/office/drawing/2014/main" id="{9F064ED6-2FE3-75AE-1FEB-AC8F0F4A66BD}"/>
              </a:ext>
            </a:extLst>
          </p:cNvPr>
          <p:cNvSpPr txBox="1"/>
          <p:nvPr/>
        </p:nvSpPr>
        <p:spPr>
          <a:xfrm>
            <a:off x="1054313" y="599857"/>
            <a:ext cx="8761413" cy="70696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457200">
              <a:spcBef>
                <a:spcPct val="0"/>
              </a:spcBef>
              <a:spcAft>
                <a:spcPts val="600"/>
              </a:spcAft>
            </a:pPr>
            <a:r>
              <a:rPr lang="en-US" sz="3600" b="1">
                <a:solidFill>
                  <a:srgbClr val="FFFFFF"/>
                </a:solidFill>
                <a:latin typeface="+mj-lt"/>
                <a:ea typeface="+mj-ea"/>
                <a:cs typeface="+mj-cs"/>
              </a:rPr>
              <a:t>Learning &amp; Moving Forward</a:t>
            </a:r>
          </a:p>
        </p:txBody>
      </p:sp>
      <p:sp>
        <p:nvSpPr>
          <p:cNvPr id="53" name="Rectangle 5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0" name="Content Placeholder 2">
            <a:extLst>
              <a:ext uri="{FF2B5EF4-FFF2-40B4-BE49-F238E27FC236}">
                <a16:creationId xmlns:a16="http://schemas.microsoft.com/office/drawing/2014/main" id="{D7B33264-14C1-10B8-2024-B9321E25A412}"/>
              </a:ext>
            </a:extLst>
          </p:cNvPr>
          <p:cNvGraphicFramePr>
            <a:graphicFrameLocks noGrp="1"/>
          </p:cNvGraphicFramePr>
          <p:nvPr>
            <p:ph idx="1"/>
            <p:extLst>
              <p:ext uri="{D42A27DB-BD31-4B8C-83A1-F6EECF244321}">
                <p14:modId xmlns:p14="http://schemas.microsoft.com/office/powerpoint/2010/main" val="1700782876"/>
              </p:ext>
            </p:extLst>
          </p:nvPr>
        </p:nvGraphicFramePr>
        <p:xfrm>
          <a:off x="726218" y="1447081"/>
          <a:ext cx="10703683" cy="4817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7995660"/>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3" name="Rectangle 12">
            <a:extLst>
              <a:ext uri="{FF2B5EF4-FFF2-40B4-BE49-F238E27FC236}">
                <a16:creationId xmlns:a16="http://schemas.microsoft.com/office/drawing/2014/main" id="{EDE45543-B8D6-4BD5-85E4-FAF64A4C9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7F63E70-FDE5-46BE-8B41-CEE9D51D7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text that says &amp;#34;Thank you&amp;#34; with a picture of a cute smiling dog.&#10;&#10;&#10;Description automatically generated">
            <a:extLst>
              <a:ext uri="{FF2B5EF4-FFF2-40B4-BE49-F238E27FC236}">
                <a16:creationId xmlns:a16="http://schemas.microsoft.com/office/drawing/2014/main" id="{A6F9D63A-1A89-467E-8B69-57C570107DB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30178" y="1123527"/>
            <a:ext cx="6131644" cy="4617895"/>
          </a:xfrm>
          <a:prstGeom prst="rect">
            <a:avLst/>
          </a:prstGeom>
        </p:spPr>
      </p:pic>
      <p:sp>
        <p:nvSpPr>
          <p:cNvPr id="6" name="TextBox 5">
            <a:extLst>
              <a:ext uri="{FF2B5EF4-FFF2-40B4-BE49-F238E27FC236}">
                <a16:creationId xmlns:a16="http://schemas.microsoft.com/office/drawing/2014/main" id="{0B3DF132-C9A8-4B8A-890E-C887526BDC7D}"/>
              </a:ext>
            </a:extLst>
          </p:cNvPr>
          <p:cNvSpPr txBox="1"/>
          <p:nvPr/>
        </p:nvSpPr>
        <p:spPr>
          <a:xfrm>
            <a:off x="6268081" y="5541367"/>
            <a:ext cx="289374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299893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D17BC-A45D-0033-DDFA-90E4638A1388}"/>
              </a:ext>
            </a:extLst>
          </p:cNvPr>
          <p:cNvSpPr>
            <a:spLocks noGrp="1"/>
          </p:cNvSpPr>
          <p:nvPr>
            <p:ph type="title"/>
          </p:nvPr>
        </p:nvSpPr>
        <p:spPr/>
        <p:txBody>
          <a:bodyPr/>
          <a:lstStyle/>
          <a:p>
            <a:r>
              <a:rPr lang="en-US" sz="4000" b="1"/>
              <a:t>UDL AT A GLANCE</a:t>
            </a:r>
          </a:p>
        </p:txBody>
      </p:sp>
      <p:sp>
        <p:nvSpPr>
          <p:cNvPr id="4" name="Content Placeholder 3">
            <a:extLst>
              <a:ext uri="{FF2B5EF4-FFF2-40B4-BE49-F238E27FC236}">
                <a16:creationId xmlns:a16="http://schemas.microsoft.com/office/drawing/2014/main" id="{6D793F57-05C0-60CD-A242-59271C0DA113}"/>
              </a:ext>
            </a:extLst>
          </p:cNvPr>
          <p:cNvSpPr>
            <a:spLocks noGrp="1"/>
          </p:cNvSpPr>
          <p:nvPr>
            <p:ph idx="1"/>
          </p:nvPr>
        </p:nvSpPr>
        <p:spPr/>
        <p:txBody>
          <a:bodyPr vert="horz" lIns="91440" tIns="45720" rIns="91440" bIns="45720" rtlCol="0" anchor="t">
            <a:normAutofit/>
          </a:bodyPr>
          <a:lstStyle/>
          <a:p>
            <a:r>
              <a:rPr lang="en-US" sz="3600">
                <a:ea typeface="+mn-lt"/>
                <a:cs typeface="+mn-lt"/>
                <a:hlinkClick r:id="rId2"/>
              </a:rPr>
              <a:t>UDL At A Glance - YouTube </a:t>
            </a:r>
            <a:endParaRPr lang="en-US" sz="2800">
              <a:ea typeface="+mn-lt"/>
              <a:cs typeface="+mn-lt"/>
            </a:endParaRPr>
          </a:p>
          <a:p>
            <a:pPr marL="0" indent="0">
              <a:buNone/>
            </a:pPr>
            <a:r>
              <a:rPr lang="en-US" sz="3600"/>
              <a:t>(4:35)</a:t>
            </a:r>
          </a:p>
        </p:txBody>
      </p:sp>
    </p:spTree>
    <p:extLst>
      <p:ext uri="{BB962C8B-B14F-4D97-AF65-F5344CB8AC3E}">
        <p14:creationId xmlns:p14="http://schemas.microsoft.com/office/powerpoint/2010/main" val="99904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25" name="Group 24">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26" name="Rectangle 25">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76DB9A51-0E4D-EDA2-6519-97B4FE8E3848}"/>
              </a:ext>
            </a:extLst>
          </p:cNvPr>
          <p:cNvSpPr>
            <a:spLocks noGrp="1"/>
          </p:cNvSpPr>
          <p:nvPr>
            <p:ph type="title"/>
          </p:nvPr>
        </p:nvSpPr>
        <p:spPr>
          <a:xfrm>
            <a:off x="1000372" y="1209957"/>
            <a:ext cx="3034580" cy="4438087"/>
          </a:xfrm>
        </p:spPr>
        <p:txBody>
          <a:bodyPr anchor="ctr">
            <a:normAutofit/>
          </a:bodyPr>
          <a:lstStyle/>
          <a:p>
            <a:pPr algn="r"/>
            <a:r>
              <a:rPr lang="en-US" sz="3200" b="1">
                <a:solidFill>
                  <a:schemeClr val="tx1"/>
                </a:solidFill>
                <a:latin typeface="Arial"/>
                <a:ea typeface="Cambria"/>
                <a:cs typeface="Arial"/>
              </a:rPr>
              <a:t>References</a:t>
            </a:r>
          </a:p>
        </p:txBody>
      </p:sp>
      <p:cxnSp>
        <p:nvCxnSpPr>
          <p:cNvPr id="29" name="Straight Connector 28">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021CA7-72C0-E75E-D1E8-80729FDE3548}"/>
              </a:ext>
            </a:extLst>
          </p:cNvPr>
          <p:cNvSpPr>
            <a:spLocks noGrp="1"/>
          </p:cNvSpPr>
          <p:nvPr>
            <p:ph idx="1"/>
          </p:nvPr>
        </p:nvSpPr>
        <p:spPr>
          <a:xfrm>
            <a:off x="4678424" y="1059025"/>
            <a:ext cx="5302189" cy="5205066"/>
          </a:xfrm>
        </p:spPr>
        <p:txBody>
          <a:bodyPr vert="horz" lIns="91440" tIns="45720" rIns="91440" bIns="45720" rtlCol="0" anchor="ctr">
            <a:normAutofit/>
          </a:bodyPr>
          <a:lstStyle/>
          <a:p>
            <a:pPr marL="0" indent="0">
              <a:buNone/>
            </a:pPr>
            <a:r>
              <a:rPr lang="en-US">
                <a:solidFill>
                  <a:schemeClr val="tx1"/>
                </a:solidFill>
                <a:ea typeface="+mn-lt"/>
                <a:cs typeface="+mn-lt"/>
                <a:hlinkClick r:id="rId2">
                  <a:extLst>
                    <a:ext uri="{A12FA001-AC4F-418D-AE19-62706E023703}">
                      <ahyp:hlinkClr xmlns:ahyp="http://schemas.microsoft.com/office/drawing/2018/hyperlinkcolor" val="tx"/>
                    </a:ext>
                  </a:extLst>
                </a:hlinkClick>
              </a:rPr>
              <a:t>cultural competence | Cult of Pedagogy</a:t>
            </a:r>
          </a:p>
          <a:p>
            <a:pPr marL="0" indent="0">
              <a:buNone/>
            </a:pPr>
            <a:r>
              <a:rPr lang="en-US">
                <a:solidFill>
                  <a:schemeClr val="tx1"/>
                </a:solidFill>
                <a:ea typeface="+mn-lt"/>
                <a:cs typeface="+mn-lt"/>
                <a:hlinkClick r:id="rId3">
                  <a:extLst>
                    <a:ext uri="{A12FA001-AC4F-418D-AE19-62706E023703}">
                      <ahyp:hlinkClr xmlns:ahyp="http://schemas.microsoft.com/office/drawing/2018/hyperlinkcolor" val="tx"/>
                    </a:ext>
                  </a:extLst>
                </a:hlinkClick>
              </a:rPr>
              <a:t>What is Canadian cuisine? – Live &amp; Learn (livelearn.ca)</a:t>
            </a:r>
            <a:endParaRPr lang="en-US">
              <a:solidFill>
                <a:schemeClr val="tx1"/>
              </a:solidFill>
            </a:endParaRPr>
          </a:p>
          <a:p>
            <a:pPr marL="0" indent="0">
              <a:buNone/>
            </a:pPr>
            <a:r>
              <a:rPr lang="en-US">
                <a:solidFill>
                  <a:schemeClr val="tx1"/>
                </a:solidFill>
                <a:ea typeface="+mn-lt"/>
                <a:cs typeface="+mn-lt"/>
                <a:hlinkClick r:id="rId4">
                  <a:extLst>
                    <a:ext uri="{A12FA001-AC4F-418D-AE19-62706E023703}">
                      <ahyp:hlinkClr xmlns:ahyp="http://schemas.microsoft.com/office/drawing/2018/hyperlinkcolor" val="tx"/>
                    </a:ext>
                  </a:extLst>
                </a:hlinkClick>
              </a:rPr>
              <a:t>Making-Presentations-Accessible-Through-Universal-Design-for-Learning.pdf (pandamn.org)</a:t>
            </a:r>
            <a:endParaRPr lang="en-US">
              <a:solidFill>
                <a:schemeClr val="tx1"/>
              </a:solidFill>
            </a:endParaRPr>
          </a:p>
          <a:p>
            <a:pPr marL="0" indent="0">
              <a:buNone/>
            </a:pPr>
            <a:r>
              <a:rPr lang="en-US">
                <a:solidFill>
                  <a:schemeClr val="tx1"/>
                </a:solidFill>
                <a:ea typeface="+mn-lt"/>
                <a:cs typeface="+mn-lt"/>
                <a:hlinkClick r:id="rId5">
                  <a:extLst>
                    <a:ext uri="{A12FA001-AC4F-418D-AE19-62706E023703}">
                      <ahyp:hlinkClr xmlns:ahyp="http://schemas.microsoft.com/office/drawing/2018/hyperlinkcolor" val="tx"/>
                    </a:ext>
                  </a:extLst>
                </a:hlinkClick>
              </a:rPr>
              <a:t>What to know about Gen Z | Stanford News</a:t>
            </a:r>
          </a:p>
          <a:p>
            <a:pPr marL="0" indent="0">
              <a:buNone/>
            </a:pPr>
            <a:r>
              <a:rPr lang="en-US">
                <a:solidFill>
                  <a:schemeClr val="tx1"/>
                </a:solidFill>
                <a:ea typeface="+mn-lt"/>
                <a:cs typeface="+mn-lt"/>
                <a:hlinkClick r:id="rId6">
                  <a:extLst>
                    <a:ext uri="{A12FA001-AC4F-418D-AE19-62706E023703}">
                      <ahyp:hlinkClr xmlns:ahyp="http://schemas.microsoft.com/office/drawing/2018/hyperlinkcolor" val="tx"/>
                    </a:ext>
                  </a:extLst>
                </a:hlinkClick>
              </a:rPr>
              <a:t>What is UDL? Infographic - Novak Educational Consulting</a:t>
            </a:r>
          </a:p>
          <a:p>
            <a:pPr marL="0" indent="0">
              <a:buNone/>
            </a:pPr>
            <a:r>
              <a:rPr lang="en-US">
                <a:solidFill>
                  <a:schemeClr val="tx1"/>
                </a:solidFill>
                <a:ea typeface="+mn-lt"/>
                <a:cs typeface="+mn-lt"/>
                <a:hlinkClick r:id="rId7">
                  <a:extLst>
                    <a:ext uri="{A12FA001-AC4F-418D-AE19-62706E023703}">
                      <ahyp:hlinkClr xmlns:ahyp="http://schemas.microsoft.com/office/drawing/2018/hyperlinkcolor" val="tx"/>
                    </a:ext>
                  </a:extLst>
                </a:hlinkClick>
              </a:rPr>
              <a:t>Symposium - Observer - Comprendre - Agir (symposium-generations.com)</a:t>
            </a:r>
          </a:p>
          <a:p>
            <a:pPr marL="0" indent="0">
              <a:buNone/>
            </a:pPr>
            <a:r>
              <a:rPr lang="en-US">
                <a:solidFill>
                  <a:schemeClr val="tx1"/>
                </a:solidFill>
                <a:ea typeface="+mn-lt"/>
                <a:cs typeface="+mn-lt"/>
                <a:hlinkClick r:id="rId8">
                  <a:extLst>
                    <a:ext uri="{A12FA001-AC4F-418D-AE19-62706E023703}">
                      <ahyp:hlinkClr xmlns:ahyp="http://schemas.microsoft.com/office/drawing/2018/hyperlinkcolor" val="tx"/>
                    </a:ext>
                  </a:extLst>
                </a:hlinkClick>
              </a:rPr>
              <a:t>Games for Actors and Non-actors, Second Edition (deepfun.com)</a:t>
            </a:r>
          </a:p>
          <a:p>
            <a:pPr marL="0" indent="0">
              <a:buNone/>
            </a:pPr>
            <a:endParaRPr lang="en-US">
              <a:solidFill>
                <a:schemeClr val="tx1"/>
              </a:solidFill>
              <a:ea typeface="Cambria"/>
            </a:endParaRPr>
          </a:p>
        </p:txBody>
      </p:sp>
    </p:spTree>
    <p:extLst>
      <p:ext uri="{BB962C8B-B14F-4D97-AF65-F5344CB8AC3E}">
        <p14:creationId xmlns:p14="http://schemas.microsoft.com/office/powerpoint/2010/main" val="165110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185B2-917E-5EC8-8BA6-074278D0E4F4}"/>
              </a:ext>
            </a:extLst>
          </p:cNvPr>
          <p:cNvSpPr>
            <a:spLocks noGrp="1"/>
          </p:cNvSpPr>
          <p:nvPr>
            <p:ph type="title"/>
          </p:nvPr>
        </p:nvSpPr>
        <p:spPr>
          <a:xfrm>
            <a:off x="563592" y="861802"/>
            <a:ext cx="10058400" cy="1188720"/>
          </a:xfrm>
        </p:spPr>
        <p:txBody>
          <a:bodyPr/>
          <a:lstStyle/>
          <a:p>
            <a:pPr algn="ctr"/>
            <a:r>
              <a:rPr lang="en-US">
                <a:latin typeface="Arial Black"/>
                <a:ea typeface="Cambria"/>
              </a:rPr>
              <a:t>What Is Univeral Design For Learning (UDL)?</a:t>
            </a:r>
            <a:endParaRPr lang="en-US">
              <a:ea typeface="Cambria"/>
            </a:endParaRPr>
          </a:p>
        </p:txBody>
      </p:sp>
      <p:graphicFrame>
        <p:nvGraphicFramePr>
          <p:cNvPr id="9" name="Content Placeholder 2">
            <a:extLst>
              <a:ext uri="{FF2B5EF4-FFF2-40B4-BE49-F238E27FC236}">
                <a16:creationId xmlns:a16="http://schemas.microsoft.com/office/drawing/2014/main" id="{53914044-D233-1C05-22C6-267DCF1E115B}"/>
              </a:ext>
            </a:extLst>
          </p:cNvPr>
          <p:cNvGraphicFramePr>
            <a:graphicFrameLocks noGrp="1"/>
          </p:cNvGraphicFramePr>
          <p:nvPr>
            <p:ph idx="1"/>
          </p:nvPr>
        </p:nvGraphicFramePr>
        <p:xfrm>
          <a:off x="314640" y="1884274"/>
          <a:ext cx="11125199" cy="4978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913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E0488BA-180E-40D8-8350-4B17917955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An image of two dumbells against sunlight">
            <a:extLst>
              <a:ext uri="{FF2B5EF4-FFF2-40B4-BE49-F238E27FC236}">
                <a16:creationId xmlns:a16="http://schemas.microsoft.com/office/drawing/2014/main" id="{B78EE3E4-DA31-09B5-B891-C5DFB0293BF3}"/>
              </a:ext>
            </a:extLst>
          </p:cNvPr>
          <p:cNvPicPr>
            <a:picLocks noChangeAspect="1"/>
          </p:cNvPicPr>
          <p:nvPr/>
        </p:nvPicPr>
        <p:blipFill rotWithShape="1">
          <a:blip r:embed="rId2">
            <a:alphaModFix amt="40000"/>
          </a:blip>
          <a:srcRect t="15605" r="-2" b="-2"/>
          <a:stretch/>
        </p:blipFill>
        <p:spPr>
          <a:xfrm>
            <a:off x="-29668" y="-544276"/>
            <a:ext cx="12191980" cy="6857990"/>
          </a:xfrm>
          <a:prstGeom prst="rect">
            <a:avLst/>
          </a:prstGeom>
        </p:spPr>
      </p:pic>
      <p:sp>
        <p:nvSpPr>
          <p:cNvPr id="2" name="Title 1">
            <a:extLst>
              <a:ext uri="{FF2B5EF4-FFF2-40B4-BE49-F238E27FC236}">
                <a16:creationId xmlns:a16="http://schemas.microsoft.com/office/drawing/2014/main" id="{01E91504-099F-9DF8-10BC-D9F8FABA4BE5}"/>
              </a:ext>
            </a:extLst>
          </p:cNvPr>
          <p:cNvSpPr>
            <a:spLocks noGrp="1"/>
          </p:cNvSpPr>
          <p:nvPr>
            <p:ph type="title"/>
          </p:nvPr>
        </p:nvSpPr>
        <p:spPr>
          <a:xfrm>
            <a:off x="1105473" y="172084"/>
            <a:ext cx="8761413" cy="706964"/>
          </a:xfrm>
        </p:spPr>
        <p:txBody>
          <a:bodyPr>
            <a:normAutofit/>
          </a:bodyPr>
          <a:lstStyle/>
          <a:p>
            <a:r>
              <a:rPr lang="en-US" b="1">
                <a:solidFill>
                  <a:schemeClr val="tx1"/>
                </a:solidFill>
              </a:rPr>
              <a:t>Three P.E. Competencies:</a:t>
            </a:r>
          </a:p>
        </p:txBody>
      </p:sp>
      <p:sp>
        <p:nvSpPr>
          <p:cNvPr id="3" name="Content Placeholder 2">
            <a:extLst>
              <a:ext uri="{FF2B5EF4-FFF2-40B4-BE49-F238E27FC236}">
                <a16:creationId xmlns:a16="http://schemas.microsoft.com/office/drawing/2014/main" id="{CB5926CD-C2F2-B2A9-2C18-8AD9579C9616}"/>
              </a:ext>
            </a:extLst>
          </p:cNvPr>
          <p:cNvSpPr>
            <a:spLocks noGrp="1"/>
          </p:cNvSpPr>
          <p:nvPr>
            <p:ph idx="1"/>
          </p:nvPr>
        </p:nvSpPr>
        <p:spPr>
          <a:xfrm>
            <a:off x="1105473" y="1247734"/>
            <a:ext cx="8825659" cy="4940299"/>
          </a:xfrm>
        </p:spPr>
        <p:txBody>
          <a:bodyPr vert="horz" lIns="91440" tIns="45720" rIns="91440" bIns="45720" rtlCol="0" anchor="t">
            <a:normAutofit/>
          </a:bodyPr>
          <a:lstStyle/>
          <a:p>
            <a:pPr marL="0" indent="0">
              <a:buNone/>
            </a:pPr>
            <a:r>
              <a:rPr lang="en-US" sz="2400" b="1">
                <a:solidFill>
                  <a:schemeClr val="tx1"/>
                </a:solidFill>
                <a:highlight>
                  <a:srgbClr val="FFFF00"/>
                </a:highlight>
              </a:rPr>
              <a:t>101 MQ Physical Activity &amp; Health:</a:t>
            </a:r>
            <a:endParaRPr lang="en-US"/>
          </a:p>
          <a:p>
            <a:pPr marL="0" indent="0">
              <a:buNone/>
            </a:pPr>
            <a:r>
              <a:rPr lang="en-US" sz="2400">
                <a:solidFill>
                  <a:schemeClr val="tx1"/>
                </a:solidFill>
              </a:rPr>
              <a:t>Lifestyle behaviors that promote health</a:t>
            </a:r>
          </a:p>
          <a:p>
            <a:pPr marL="0" indent="0">
              <a:buNone/>
            </a:pPr>
            <a:endParaRPr lang="en-US" sz="2400">
              <a:solidFill>
                <a:schemeClr val="tx1"/>
              </a:solidFill>
            </a:endParaRPr>
          </a:p>
          <a:p>
            <a:pPr marL="0" indent="0">
              <a:buNone/>
            </a:pPr>
            <a:r>
              <a:rPr lang="en-US" sz="2400" b="1">
                <a:solidFill>
                  <a:schemeClr val="tx1"/>
                </a:solidFill>
                <a:highlight>
                  <a:srgbClr val="00FFFF"/>
                </a:highlight>
              </a:rPr>
              <a:t>102 MQ Physical Activity &amp; Effectiveness:</a:t>
            </a:r>
          </a:p>
          <a:p>
            <a:pPr marL="0" indent="0">
              <a:buNone/>
            </a:pPr>
            <a:r>
              <a:rPr lang="en-US" sz="2400">
                <a:solidFill>
                  <a:schemeClr val="tx1"/>
                </a:solidFill>
              </a:rPr>
              <a:t>Improve effectiveness when practicing physical activity</a:t>
            </a:r>
          </a:p>
          <a:p>
            <a:pPr marL="0" indent="0">
              <a:buNone/>
            </a:pPr>
            <a:endParaRPr lang="en-US" sz="2400">
              <a:solidFill>
                <a:schemeClr val="tx1"/>
              </a:solidFill>
            </a:endParaRPr>
          </a:p>
          <a:p>
            <a:pPr marL="0" indent="0">
              <a:buNone/>
            </a:pPr>
            <a:r>
              <a:rPr lang="en-US" sz="2400" b="1">
                <a:solidFill>
                  <a:schemeClr val="tx1"/>
                </a:solidFill>
                <a:highlight>
                  <a:srgbClr val="FF0000"/>
                </a:highlight>
              </a:rPr>
              <a:t>103 MQ Physical Activity &amp; Autonomy:</a:t>
            </a:r>
          </a:p>
          <a:p>
            <a:pPr marL="0" indent="0">
              <a:buNone/>
            </a:pPr>
            <a:r>
              <a:rPr lang="en-US" sz="2400">
                <a:solidFill>
                  <a:schemeClr val="tx1"/>
                </a:solidFill>
              </a:rPr>
              <a:t>Demonstrate the ability to manage health-enhancing physical activity</a:t>
            </a:r>
          </a:p>
        </p:txBody>
      </p:sp>
    </p:spTree>
    <p:extLst>
      <p:ext uri="{BB962C8B-B14F-4D97-AF65-F5344CB8AC3E}">
        <p14:creationId xmlns:p14="http://schemas.microsoft.com/office/powerpoint/2010/main" val="415627276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sp>
      <p:sp>
        <p:nvSpPr>
          <p:cNvPr id="23"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5"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 name="Title 1">
            <a:extLst>
              <a:ext uri="{FF2B5EF4-FFF2-40B4-BE49-F238E27FC236}">
                <a16:creationId xmlns:a16="http://schemas.microsoft.com/office/drawing/2014/main" id="{0D1058F7-F74E-21F3-B189-A9C552129012}"/>
              </a:ext>
            </a:extLst>
          </p:cNvPr>
          <p:cNvSpPr>
            <a:spLocks noGrp="1"/>
          </p:cNvSpPr>
          <p:nvPr>
            <p:ph type="title"/>
          </p:nvPr>
        </p:nvSpPr>
        <p:spPr>
          <a:xfrm>
            <a:off x="639098" y="629265"/>
            <a:ext cx="6072776" cy="425245"/>
          </a:xfrm>
        </p:spPr>
        <p:txBody>
          <a:bodyPr>
            <a:normAutofit fontScale="90000"/>
          </a:bodyPr>
          <a:lstStyle/>
          <a:p>
            <a:r>
              <a:rPr lang="en-US" b="1">
                <a:solidFill>
                  <a:srgbClr val="FFFFFF"/>
                </a:solidFill>
              </a:rPr>
              <a:t>My Goal</a:t>
            </a:r>
            <a:endParaRPr lang="en-US">
              <a:solidFill>
                <a:srgbClr val="FFFFFF"/>
              </a:solidFill>
            </a:endParaRPr>
          </a:p>
        </p:txBody>
      </p:sp>
      <p:pic>
        <p:nvPicPr>
          <p:cNvPr id="4" name="Picture 4">
            <a:extLst>
              <a:ext uri="{FF2B5EF4-FFF2-40B4-BE49-F238E27FC236}">
                <a16:creationId xmlns:a16="http://schemas.microsoft.com/office/drawing/2014/main" id="{15318E5B-FDC5-2681-FBD6-383D9B2C3EE4}"/>
              </a:ext>
            </a:extLst>
          </p:cNvPr>
          <p:cNvPicPr>
            <a:picLocks noChangeAspect="1"/>
          </p:cNvPicPr>
          <p:nvPr/>
        </p:nvPicPr>
        <p:blipFill rotWithShape="1">
          <a:blip r:embed="rId2"/>
          <a:srcRect l="21984" r="15328" b="2"/>
          <a:stretch/>
        </p:blipFill>
        <p:spPr>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27" name="Rectangle 26">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546E1AC-EB19-2307-F86B-E4251BE1A3D6}"/>
              </a:ext>
            </a:extLst>
          </p:cNvPr>
          <p:cNvSpPr>
            <a:spLocks noGrp="1"/>
          </p:cNvSpPr>
          <p:nvPr>
            <p:ph idx="1"/>
          </p:nvPr>
        </p:nvSpPr>
        <p:spPr>
          <a:xfrm>
            <a:off x="434309" y="1429652"/>
            <a:ext cx="6735812" cy="4957820"/>
          </a:xfrm>
        </p:spPr>
        <p:txBody>
          <a:bodyPr vert="horz" lIns="91440" tIns="45720" rIns="91440" bIns="45720" rtlCol="0" anchor="ctr">
            <a:noAutofit/>
          </a:bodyPr>
          <a:lstStyle/>
          <a:p>
            <a:pPr marL="0" indent="0">
              <a:lnSpc>
                <a:spcPct val="90000"/>
              </a:lnSpc>
              <a:spcBef>
                <a:spcPts val="0"/>
              </a:spcBef>
              <a:spcAft>
                <a:spcPts val="600"/>
              </a:spcAft>
              <a:buNone/>
            </a:pPr>
            <a:r>
              <a:rPr lang="en-US">
                <a:solidFill>
                  <a:srgbClr val="FFFFFF"/>
                </a:solidFill>
                <a:ea typeface="+mn-lt"/>
                <a:cs typeface="+mn-lt"/>
              </a:rPr>
              <a:t>Dawson has a diverse cultural student body. I wanted to incorporate ways to have students (especially first year students) feel comfortable &amp; confident being in a PE class.</a:t>
            </a:r>
            <a:endParaRPr lang="en-US">
              <a:solidFill>
                <a:srgbClr val="FFFFFF"/>
              </a:solidFill>
            </a:endParaRPr>
          </a:p>
          <a:p>
            <a:pPr marL="457200" lvl="1" indent="0">
              <a:lnSpc>
                <a:spcPct val="90000"/>
              </a:lnSpc>
              <a:spcBef>
                <a:spcPts val="0"/>
              </a:spcBef>
              <a:spcAft>
                <a:spcPts val="600"/>
              </a:spcAft>
              <a:buNone/>
            </a:pPr>
            <a:endParaRPr lang="en-US" sz="1100" b="1">
              <a:solidFill>
                <a:srgbClr val="FFC000"/>
              </a:solidFill>
              <a:ea typeface="+mn-lt"/>
              <a:cs typeface="+mn-lt"/>
            </a:endParaRPr>
          </a:p>
          <a:p>
            <a:pPr marL="457200" lvl="1" indent="0">
              <a:lnSpc>
                <a:spcPct val="90000"/>
              </a:lnSpc>
              <a:spcBef>
                <a:spcPts val="0"/>
              </a:spcBef>
              <a:spcAft>
                <a:spcPts val="600"/>
              </a:spcAft>
              <a:buNone/>
            </a:pPr>
            <a:r>
              <a:rPr lang="en-US" sz="2000">
                <a:solidFill>
                  <a:schemeClr val="tx1"/>
                </a:solidFill>
                <a:ea typeface="+mn-lt"/>
                <a:cs typeface="+mn-lt"/>
              </a:rPr>
              <a:t>I selected one of the </a:t>
            </a:r>
            <a:r>
              <a:rPr lang="en-US" sz="2000" b="1" i="1">
                <a:solidFill>
                  <a:schemeClr val="tx1"/>
                </a:solidFill>
                <a:ea typeface="+mn-lt"/>
                <a:cs typeface="+mn-lt"/>
              </a:rPr>
              <a:t>competency elements</a:t>
            </a:r>
            <a:r>
              <a:rPr lang="en-US" sz="2000">
                <a:solidFill>
                  <a:schemeClr val="tx1"/>
                </a:solidFill>
                <a:ea typeface="+mn-lt"/>
                <a:cs typeface="+mn-lt"/>
              </a:rPr>
              <a:t> in the 101 PE level: </a:t>
            </a:r>
            <a:endParaRPr lang="en-US" sz="2000" i="1">
              <a:solidFill>
                <a:schemeClr val="tx1"/>
              </a:solidFill>
              <a:ea typeface="+mn-lt"/>
              <a:cs typeface="+mn-lt"/>
            </a:endParaRPr>
          </a:p>
          <a:p>
            <a:pPr marL="457200" lvl="1" indent="0">
              <a:lnSpc>
                <a:spcPct val="90000"/>
              </a:lnSpc>
              <a:spcBef>
                <a:spcPts val="0"/>
              </a:spcBef>
              <a:spcAft>
                <a:spcPts val="600"/>
              </a:spcAft>
              <a:buNone/>
            </a:pPr>
            <a:r>
              <a:rPr lang="en-US" sz="2000" b="1" i="1">
                <a:solidFill>
                  <a:srgbClr val="FFC000"/>
                </a:solidFill>
                <a:ea typeface="+mn-lt"/>
                <a:cs typeface="+mn-lt"/>
              </a:rPr>
              <a:t>“Recognition of the influence of social and cultural factors on the practice of physical activity.”</a:t>
            </a:r>
            <a:endParaRPr lang="en-US" sz="2000" b="1" i="1">
              <a:solidFill>
                <a:srgbClr val="FFC000"/>
              </a:solidFill>
            </a:endParaRPr>
          </a:p>
          <a:p>
            <a:pPr marL="457200" lvl="1" indent="0">
              <a:lnSpc>
                <a:spcPct val="90000"/>
              </a:lnSpc>
              <a:spcBef>
                <a:spcPts val="0"/>
              </a:spcBef>
              <a:spcAft>
                <a:spcPts val="600"/>
              </a:spcAft>
              <a:buNone/>
            </a:pPr>
            <a:endParaRPr lang="en-US" sz="1050">
              <a:solidFill>
                <a:srgbClr val="FFFFFF"/>
              </a:solidFill>
              <a:latin typeface="Century Gothic"/>
              <a:cs typeface="Arial"/>
            </a:endParaRPr>
          </a:p>
          <a:p>
            <a:pPr marL="457200" lvl="1" indent="0">
              <a:lnSpc>
                <a:spcPct val="90000"/>
              </a:lnSpc>
              <a:spcBef>
                <a:spcPts val="0"/>
              </a:spcBef>
              <a:spcAft>
                <a:spcPts val="600"/>
              </a:spcAft>
              <a:buNone/>
            </a:pPr>
            <a:r>
              <a:rPr lang="en-US" sz="2000">
                <a:solidFill>
                  <a:srgbClr val="FFFFFF"/>
                </a:solidFill>
                <a:latin typeface="Century Gothic"/>
                <a:cs typeface="Arial"/>
              </a:rPr>
              <a:t>This challenged me in searching for a variety of ways I can help “break the ice” - </a:t>
            </a:r>
          </a:p>
          <a:p>
            <a:pPr marL="457200" lvl="1" indent="0">
              <a:lnSpc>
                <a:spcPct val="90000"/>
              </a:lnSpc>
              <a:spcBef>
                <a:spcPts val="0"/>
              </a:spcBef>
              <a:spcAft>
                <a:spcPts val="600"/>
              </a:spcAft>
              <a:buNone/>
            </a:pPr>
            <a:r>
              <a:rPr lang="en-US" sz="2000">
                <a:solidFill>
                  <a:srgbClr val="FFFFFF"/>
                </a:solidFill>
                <a:latin typeface="Century Gothic"/>
                <a:cs typeface="Arial"/>
              </a:rPr>
              <a:t>so students can feel </a:t>
            </a:r>
            <a:endParaRPr lang="en-US" sz="2000"/>
          </a:p>
          <a:p>
            <a:pPr marL="457200" lvl="1" indent="0">
              <a:lnSpc>
                <a:spcPct val="90000"/>
              </a:lnSpc>
              <a:spcBef>
                <a:spcPts val="0"/>
              </a:spcBef>
              <a:spcAft>
                <a:spcPts val="600"/>
              </a:spcAft>
              <a:buNone/>
            </a:pPr>
            <a:r>
              <a:rPr lang="en-US" sz="2000" b="1" i="1">
                <a:solidFill>
                  <a:srgbClr val="FFC000"/>
                </a:solidFill>
                <a:latin typeface="Century Gothic"/>
                <a:cs typeface="Arial"/>
              </a:rPr>
              <a:t>happy</a:t>
            </a:r>
            <a:r>
              <a:rPr lang="en-US" sz="2000" b="1" i="1">
                <a:solidFill>
                  <a:srgbClr val="FFFFFF"/>
                </a:solidFill>
                <a:latin typeface="Century Gothic"/>
                <a:cs typeface="Arial"/>
              </a:rPr>
              <a:t> </a:t>
            </a:r>
            <a:r>
              <a:rPr lang="en-US" sz="2000">
                <a:solidFill>
                  <a:srgbClr val="FFFFFF"/>
                </a:solidFill>
                <a:latin typeface="Century Gothic"/>
                <a:cs typeface="Arial"/>
              </a:rPr>
              <a:t>coming to class, </a:t>
            </a:r>
          </a:p>
          <a:p>
            <a:pPr marL="457200" lvl="1" indent="0">
              <a:lnSpc>
                <a:spcPct val="90000"/>
              </a:lnSpc>
              <a:spcBef>
                <a:spcPts val="0"/>
              </a:spcBef>
              <a:spcAft>
                <a:spcPts val="600"/>
              </a:spcAft>
              <a:buNone/>
            </a:pPr>
            <a:r>
              <a:rPr lang="en-US" sz="2000" b="1" i="1">
                <a:solidFill>
                  <a:srgbClr val="FFC000"/>
                </a:solidFill>
                <a:latin typeface="Century Gothic"/>
                <a:cs typeface="Arial"/>
              </a:rPr>
              <a:t>challenged </a:t>
            </a:r>
            <a:r>
              <a:rPr lang="en-US" sz="2000">
                <a:solidFill>
                  <a:srgbClr val="FFFFFF"/>
                </a:solidFill>
                <a:latin typeface="Century Gothic"/>
                <a:cs typeface="Arial"/>
              </a:rPr>
              <a:t>but successful, and </a:t>
            </a:r>
          </a:p>
          <a:p>
            <a:pPr marL="457200" lvl="1" indent="0">
              <a:lnSpc>
                <a:spcPct val="90000"/>
              </a:lnSpc>
              <a:spcBef>
                <a:spcPts val="0"/>
              </a:spcBef>
              <a:spcAft>
                <a:spcPts val="600"/>
              </a:spcAft>
              <a:buNone/>
            </a:pPr>
            <a:r>
              <a:rPr lang="en-US" sz="2000" b="1" i="1">
                <a:solidFill>
                  <a:srgbClr val="FFC000"/>
                </a:solidFill>
                <a:latin typeface="Century Gothic"/>
                <a:cs typeface="Arial"/>
              </a:rPr>
              <a:t>safe</a:t>
            </a:r>
            <a:r>
              <a:rPr lang="en-US" sz="2000">
                <a:solidFill>
                  <a:srgbClr val="FFFFFF"/>
                </a:solidFill>
                <a:latin typeface="Century Gothic"/>
                <a:cs typeface="Arial"/>
              </a:rPr>
              <a:t> to express themselves during physical activity.</a:t>
            </a:r>
            <a:endParaRPr lang="en-US" sz="2000">
              <a:solidFill>
                <a:srgbClr val="FFFFFF"/>
              </a:solidFill>
              <a:latin typeface="Century Gothic"/>
              <a:ea typeface="+mn-lt"/>
              <a:cs typeface="+mn-lt"/>
            </a:endParaRPr>
          </a:p>
          <a:p>
            <a:pPr lvl="1">
              <a:lnSpc>
                <a:spcPct val="90000"/>
              </a:lnSpc>
              <a:spcBef>
                <a:spcPts val="0"/>
              </a:spcBef>
              <a:spcAft>
                <a:spcPts val="600"/>
              </a:spcAft>
              <a:buChar char="•"/>
            </a:pPr>
            <a:endParaRPr lang="en-US">
              <a:solidFill>
                <a:srgbClr val="FFFFFF"/>
              </a:solidFill>
            </a:endParaRPr>
          </a:p>
        </p:txBody>
      </p:sp>
      <p:sp>
        <p:nvSpPr>
          <p:cNvPr id="5" name="TextBox 4">
            <a:extLst>
              <a:ext uri="{FF2B5EF4-FFF2-40B4-BE49-F238E27FC236}">
                <a16:creationId xmlns:a16="http://schemas.microsoft.com/office/drawing/2014/main" id="{E8B0FDCD-DB54-4161-F109-52798A482102}"/>
              </a:ext>
            </a:extLst>
          </p:cNvPr>
          <p:cNvSpPr txBox="1"/>
          <p:nvPr/>
        </p:nvSpPr>
        <p:spPr>
          <a:xfrm>
            <a:off x="6990608" y="6179127"/>
            <a:ext cx="274320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ea typeface="+mn-lt"/>
                <a:cs typeface="+mn-lt"/>
              </a:rPr>
              <a:t>Image by </a:t>
            </a:r>
            <a:r>
              <a:rPr lang="en-US" sz="900" u="sng">
                <a:ea typeface="+mn-lt"/>
                <a:cs typeface="+mn-lt"/>
                <a:hlinkClick r:id="rId3"/>
              </a:rPr>
              <a:t>Heejin Jeong</a:t>
            </a:r>
            <a:r>
              <a:rPr lang="en-US" sz="900">
                <a:ea typeface="+mn-lt"/>
                <a:cs typeface="+mn-lt"/>
              </a:rPr>
              <a:t> from </a:t>
            </a:r>
            <a:r>
              <a:rPr lang="en-US" sz="900" u="sng">
                <a:ea typeface="+mn-lt"/>
                <a:cs typeface="+mn-lt"/>
                <a:hlinkClick r:id="rId4"/>
              </a:rPr>
              <a:t>Pixabay</a:t>
            </a:r>
            <a:r>
              <a:rPr lang="en-US" sz="900">
                <a:ea typeface="+mn-lt"/>
                <a:cs typeface="+mn-lt"/>
              </a:rPr>
              <a:t> </a:t>
            </a:r>
            <a:endParaRPr lang="en-US" sz="900"/>
          </a:p>
        </p:txBody>
      </p:sp>
    </p:spTree>
    <p:extLst>
      <p:ext uri="{BB962C8B-B14F-4D97-AF65-F5344CB8AC3E}">
        <p14:creationId xmlns:p14="http://schemas.microsoft.com/office/powerpoint/2010/main" val="195573748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Group 21">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3" name="Rectangle 22">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23">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8"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9"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5" name="Title 4">
            <a:extLst>
              <a:ext uri="{FF2B5EF4-FFF2-40B4-BE49-F238E27FC236}">
                <a16:creationId xmlns:a16="http://schemas.microsoft.com/office/drawing/2014/main" id="{2CA0F83F-EA92-40B5-A4CE-5589333BCF96}"/>
              </a:ext>
            </a:extLst>
          </p:cNvPr>
          <p:cNvSpPr>
            <a:spLocks noGrp="1"/>
          </p:cNvSpPr>
          <p:nvPr>
            <p:ph type="title"/>
          </p:nvPr>
        </p:nvSpPr>
        <p:spPr>
          <a:xfrm>
            <a:off x="600774" y="973667"/>
            <a:ext cx="4010988" cy="4833745"/>
          </a:xfrm>
        </p:spPr>
        <p:txBody>
          <a:bodyPr>
            <a:normAutofit/>
          </a:bodyPr>
          <a:lstStyle/>
          <a:p>
            <a:pPr>
              <a:lnSpc>
                <a:spcPct val="90000"/>
              </a:lnSpc>
            </a:pPr>
            <a:r>
              <a:rPr lang="en-US" sz="3300" b="1" i="1">
                <a:solidFill>
                  <a:srgbClr val="EBEBEB"/>
                </a:solidFill>
                <a:latin typeface="Arial"/>
                <a:cs typeface="Arial"/>
              </a:rPr>
              <a:t>Some of the steps I took to help me tackle the competency element of social &amp; cultural </a:t>
            </a:r>
            <a:br>
              <a:rPr lang="en-US" sz="3300" b="1" i="1">
                <a:solidFill>
                  <a:srgbClr val="EBEBEB"/>
                </a:solidFill>
                <a:latin typeface="Arial"/>
                <a:cs typeface="Arial"/>
              </a:rPr>
            </a:br>
            <a:r>
              <a:rPr lang="en-US" sz="3300" b="1" i="1">
                <a:solidFill>
                  <a:srgbClr val="EBEBEB"/>
                </a:solidFill>
                <a:latin typeface="Arial"/>
                <a:cs typeface="Arial"/>
              </a:rPr>
              <a:t>integration in my courses:</a:t>
            </a:r>
            <a:endParaRPr lang="en-US" sz="3300">
              <a:solidFill>
                <a:srgbClr val="EBEBEB"/>
              </a:solidFill>
            </a:endParaRPr>
          </a:p>
        </p:txBody>
      </p:sp>
      <p:sp>
        <p:nvSpPr>
          <p:cNvPr id="31" name="Rectangle 30">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2" name="Content Placeholder 2">
            <a:extLst>
              <a:ext uri="{FF2B5EF4-FFF2-40B4-BE49-F238E27FC236}">
                <a16:creationId xmlns:a16="http://schemas.microsoft.com/office/drawing/2014/main" id="{CE996717-582B-D284-CB5B-16B28CDA64F9}"/>
              </a:ext>
            </a:extLst>
          </p:cNvPr>
          <p:cNvGraphicFramePr>
            <a:graphicFrameLocks noGrp="1"/>
          </p:cNvGraphicFramePr>
          <p:nvPr>
            <p:ph idx="1"/>
            <p:extLst>
              <p:ext uri="{D42A27DB-BD31-4B8C-83A1-F6EECF244321}">
                <p14:modId xmlns:p14="http://schemas.microsoft.com/office/powerpoint/2010/main" val="2556756845"/>
              </p:ext>
            </p:extLst>
          </p:nvPr>
        </p:nvGraphicFramePr>
        <p:xfrm>
          <a:off x="5194300" y="808038"/>
          <a:ext cx="6925664"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686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12AB127-3FB3-C428-CA3B-6226C37CA526}"/>
              </a:ext>
            </a:extLst>
          </p:cNvPr>
          <p:cNvSpPr>
            <a:spLocks noGrp="1"/>
          </p:cNvSpPr>
          <p:nvPr>
            <p:ph idx="1"/>
          </p:nvPr>
        </p:nvSpPr>
        <p:spPr>
          <a:xfrm>
            <a:off x="798694" y="634342"/>
            <a:ext cx="9547293" cy="5818766"/>
          </a:xfrm>
        </p:spPr>
        <p:txBody>
          <a:bodyPr vert="horz" lIns="91440" tIns="45720" rIns="91440" bIns="45720" rtlCol="0" anchor="ctr">
            <a:noAutofit/>
          </a:bodyPr>
          <a:lstStyle/>
          <a:p>
            <a:pPr marL="0" indent="0">
              <a:buNone/>
            </a:pPr>
            <a:endParaRPr lang="en-US" sz="2800">
              <a:solidFill>
                <a:schemeClr val="tx1"/>
              </a:solidFill>
              <a:latin typeface="Arial"/>
              <a:ea typeface="Cambria"/>
              <a:cs typeface="Arial"/>
            </a:endParaRPr>
          </a:p>
          <a:p>
            <a:pPr marL="0" indent="0">
              <a:buNone/>
            </a:pPr>
            <a:endParaRPr lang="en-US" sz="2800">
              <a:solidFill>
                <a:schemeClr val="tx1"/>
              </a:solidFill>
              <a:latin typeface="Arial"/>
              <a:ea typeface="Cambria"/>
              <a:cs typeface="Arial"/>
            </a:endParaRPr>
          </a:p>
          <a:p>
            <a:pPr marL="0" indent="0">
              <a:buNone/>
            </a:pPr>
            <a:r>
              <a:rPr lang="en-US" sz="2800" dirty="0">
                <a:solidFill>
                  <a:schemeClr val="tx1"/>
                </a:solidFill>
                <a:latin typeface="Arial"/>
                <a:ea typeface="Cambria"/>
                <a:cs typeface="Arial"/>
              </a:rPr>
              <a:t>This presentation will display some ideas and examples that I am applying using UDL principles. </a:t>
            </a:r>
            <a:endParaRPr lang="en-US" sz="2800" b="1" i="1" dirty="0">
              <a:solidFill>
                <a:schemeClr val="tx1"/>
              </a:solidFill>
              <a:latin typeface="Arial"/>
              <a:ea typeface="Cambria"/>
              <a:cs typeface="Arial"/>
            </a:endParaRPr>
          </a:p>
          <a:p>
            <a:pPr marL="0" indent="0">
              <a:buNone/>
            </a:pPr>
            <a:r>
              <a:rPr lang="en-US" sz="2800" dirty="0">
                <a:solidFill>
                  <a:schemeClr val="tx1"/>
                </a:solidFill>
                <a:latin typeface="Arial"/>
                <a:ea typeface="Cambria"/>
                <a:cs typeface="Arial"/>
              </a:rPr>
              <a:t> PE courses that I'm focusing on for the purpose of this journey: </a:t>
            </a:r>
            <a:endParaRPr lang="en-US" sz="2800" b="1" i="1" dirty="0">
              <a:solidFill>
                <a:schemeClr val="tx1"/>
              </a:solidFill>
              <a:latin typeface="Arial"/>
              <a:ea typeface="Cambria"/>
              <a:cs typeface="Arial"/>
            </a:endParaRPr>
          </a:p>
          <a:p>
            <a:pPr marL="0" indent="0">
              <a:buNone/>
            </a:pPr>
            <a:r>
              <a:rPr lang="en-US" sz="2800" b="1" dirty="0">
                <a:solidFill>
                  <a:schemeClr val="tx1"/>
                </a:solidFill>
                <a:latin typeface="Arial"/>
                <a:ea typeface="Cambria"/>
                <a:cs typeface="Arial"/>
              </a:rPr>
              <a:t>Alternative Fitness, Fitness Walking &amp; Outdoor Fitness</a:t>
            </a:r>
            <a:endParaRPr lang="en-US" sz="2800" b="1" i="1" dirty="0">
              <a:solidFill>
                <a:schemeClr val="tx1"/>
              </a:solidFill>
              <a:latin typeface="Arial"/>
              <a:ea typeface="Cambria"/>
              <a:cs typeface="Arial"/>
            </a:endParaRPr>
          </a:p>
          <a:p>
            <a:pPr marL="0" indent="0">
              <a:buNone/>
            </a:pPr>
            <a:endParaRPr lang="en-US" sz="2800" i="1">
              <a:solidFill>
                <a:schemeClr val="tx1"/>
              </a:solidFill>
              <a:latin typeface="Arial"/>
              <a:ea typeface="Cambria"/>
              <a:cs typeface="Arial"/>
            </a:endParaRPr>
          </a:p>
          <a:p>
            <a:pPr marL="0" indent="0">
              <a:buNone/>
            </a:pPr>
            <a:r>
              <a:rPr lang="en-US" sz="2800" i="1" dirty="0">
                <a:solidFill>
                  <a:schemeClr val="tx1"/>
                </a:solidFill>
                <a:latin typeface="Arial"/>
                <a:ea typeface="Cambria"/>
                <a:cs typeface="Arial"/>
              </a:rPr>
              <a:t>I am no expert on every culture; however, being proactive in guiding my students to understand their own identity through physical activity and to experience physical activity through diverse perspectives will allow students and I to make connections.</a:t>
            </a:r>
            <a:endParaRPr lang="en-US" sz="2800" i="1" dirty="0">
              <a:solidFill>
                <a:schemeClr val="tx1"/>
              </a:solidFill>
              <a:latin typeface="Arial"/>
              <a:ea typeface="+mn-lt"/>
              <a:cs typeface="+mn-lt"/>
            </a:endParaRPr>
          </a:p>
          <a:p>
            <a:pPr marL="0" indent="0">
              <a:buNone/>
            </a:pPr>
            <a:endParaRPr lang="en-US" sz="2400">
              <a:solidFill>
                <a:schemeClr val="tx1"/>
              </a:solidFill>
              <a:ea typeface="+mn-lt"/>
              <a:cs typeface="+mn-lt"/>
            </a:endParaRPr>
          </a:p>
          <a:p>
            <a:pPr marL="0" indent="0">
              <a:buNone/>
            </a:pPr>
            <a:endParaRPr lang="en-US" sz="2400">
              <a:solidFill>
                <a:schemeClr val="tx1"/>
              </a:solidFill>
              <a:latin typeface="Arial"/>
              <a:ea typeface="Cambria"/>
              <a:cs typeface="Arial"/>
            </a:endParaRPr>
          </a:p>
          <a:p>
            <a:pPr marL="0" indent="0">
              <a:buNone/>
            </a:pPr>
            <a:endParaRPr lang="en-US" sz="2400">
              <a:solidFill>
                <a:schemeClr val="tx1"/>
              </a:solidFill>
              <a:latin typeface="Arial"/>
              <a:ea typeface="Cambria"/>
              <a:cs typeface="Arial"/>
            </a:endParaRPr>
          </a:p>
        </p:txBody>
      </p:sp>
    </p:spTree>
    <p:extLst>
      <p:ext uri="{BB962C8B-B14F-4D97-AF65-F5344CB8AC3E}">
        <p14:creationId xmlns:p14="http://schemas.microsoft.com/office/powerpoint/2010/main" val="10398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DAB10A7F-7273-409C-E2B6-E5D878B9BC92}"/>
              </a:ext>
            </a:extLst>
          </p:cNvPr>
          <p:cNvSpPr>
            <a:spLocks noGrp="1"/>
          </p:cNvSpPr>
          <p:nvPr>
            <p:ph type="title"/>
          </p:nvPr>
        </p:nvSpPr>
        <p:spPr>
          <a:xfrm>
            <a:off x="1154955" y="973667"/>
            <a:ext cx="2942210" cy="4833745"/>
          </a:xfrm>
        </p:spPr>
        <p:txBody>
          <a:bodyPr>
            <a:normAutofit/>
          </a:bodyPr>
          <a:lstStyle/>
          <a:p>
            <a:r>
              <a:rPr lang="en-US" b="1">
                <a:solidFill>
                  <a:srgbClr val="EBEBEB"/>
                </a:solidFill>
                <a:latin typeface="Arial"/>
                <a:ea typeface="Cambria"/>
                <a:cs typeface="Arial"/>
              </a:rPr>
              <a:t>Defining My Cultural Background</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F4162657-77B4-4CDE-A31A-ABC751BE9FA3}"/>
              </a:ext>
            </a:extLst>
          </p:cNvPr>
          <p:cNvGraphicFramePr>
            <a:graphicFrameLocks noGrp="1"/>
          </p:cNvGraphicFramePr>
          <p:nvPr>
            <p:ph idx="1"/>
            <p:extLst>
              <p:ext uri="{D42A27DB-BD31-4B8C-83A1-F6EECF244321}">
                <p14:modId xmlns:p14="http://schemas.microsoft.com/office/powerpoint/2010/main" val="3586724374"/>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277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C2A88A-35BC-4BFD-88A5-D147CC1F382B}">
  <ds:schemaRefs>
    <ds:schemaRef ds:uri="http://schemas.microsoft.com/sharepoint/v3/contenttype/forms"/>
  </ds:schemaRefs>
</ds:datastoreItem>
</file>

<file path=customXml/itemProps2.xml><?xml version="1.0" encoding="utf-8"?>
<ds:datastoreItem xmlns:ds="http://schemas.openxmlformats.org/officeDocument/2006/customXml" ds:itemID="{F91422EB-74B4-4712-857F-F1A4DC39819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311DC03-8993-40C8-9D32-00F1769E8FE1}">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30</Slides>
  <Notes>0</Notes>
  <HiddenSlides>0</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Ion Boardroom</vt:lpstr>
      <vt:lpstr>Universal Design For Learning in  Physical Education</vt:lpstr>
      <vt:lpstr>What Inspired Me To Universal Design For Learning?</vt:lpstr>
      <vt:lpstr>UDL AT A GLANCE</vt:lpstr>
      <vt:lpstr>What Is Univeral Design For Learning (UDL)?</vt:lpstr>
      <vt:lpstr>Three P.E. Competencies:</vt:lpstr>
      <vt:lpstr>My Goal</vt:lpstr>
      <vt:lpstr>Some of the steps I took to help me tackle the competency element of social &amp; cultural  integration in my courses:</vt:lpstr>
      <vt:lpstr>PowerPoint Presentation</vt:lpstr>
      <vt:lpstr>Defining My Cultural Background</vt:lpstr>
      <vt:lpstr>Cultural Integration Through P.E. in the 21st Century</vt:lpstr>
      <vt:lpstr>Generation Z   Also Known As: Phygitals (fusion of physical &amp; digital), Gen Zers, Zoomers, Centennials,  Postmillennial, iGen </vt:lpstr>
      <vt:lpstr>Biggest Surprise of Gen Z</vt:lpstr>
      <vt:lpstr>In summary,</vt:lpstr>
      <vt:lpstr>Some Barriers in a Multi-Cultural mixed-gender  PE Class </vt:lpstr>
      <vt:lpstr>PowerPoint Presentation</vt:lpstr>
      <vt:lpstr>Methods of Engagement</vt:lpstr>
      <vt:lpstr>PowerPoint Presentation</vt:lpstr>
      <vt:lpstr>Methods Of Representation</vt:lpstr>
      <vt:lpstr>PowerPoint Presentation</vt:lpstr>
      <vt:lpstr>Action &amp; Expression Example of Assignments</vt:lpstr>
      <vt:lpstr>Quotes from student's portfolio assignment </vt:lpstr>
      <vt:lpstr>Quotes from student's portfolio assignment </vt:lpstr>
      <vt:lpstr>Quotes from student's portfolio assignment</vt:lpstr>
      <vt:lpstr>PowerPoint Presentation</vt:lpstr>
      <vt:lpstr>PowerPoint Presentation</vt:lpstr>
      <vt:lpstr>Cultural Integration through Physical Activity</vt:lpstr>
      <vt:lpstr>PowerPoint Presentation</vt:lpstr>
      <vt:lpstr>PowerPoint Presentation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
  <cp:revision>21</cp:revision>
  <dcterms:created xsi:type="dcterms:W3CDTF">2021-04-22T17:27:55Z</dcterms:created>
  <dcterms:modified xsi:type="dcterms:W3CDTF">2023-03-03T17:50:39Z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