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270" r:id="rId4"/>
    <p:sldId id="268" r:id="rId5"/>
    <p:sldId id="300" r:id="rId6"/>
    <p:sldId id="312" r:id="rId7"/>
    <p:sldId id="313" r:id="rId8"/>
    <p:sldId id="315" r:id="rId9"/>
    <p:sldId id="316" r:id="rId10"/>
    <p:sldId id="317" r:id="rId11"/>
    <p:sldId id="309" r:id="rId12"/>
    <p:sldId id="320" r:id="rId13"/>
    <p:sldId id="308" r:id="rId14"/>
    <p:sldId id="276" r:id="rId15"/>
    <p:sldId id="294" r:id="rId16"/>
    <p:sldId id="321" r:id="rId17"/>
    <p:sldId id="322" r:id="rId18"/>
    <p:sldId id="323" r:id="rId19"/>
    <p:sldId id="324" r:id="rId20"/>
    <p:sldId id="325" r:id="rId21"/>
    <p:sldId id="326" r:id="rId22"/>
    <p:sldId id="327" r:id="rId23"/>
    <p:sldId id="328" r:id="rId24"/>
    <p:sldId id="293" r:id="rId25"/>
    <p:sldId id="272" r:id="rId26"/>
    <p:sldId id="310" r:id="rId27"/>
    <p:sldId id="274" r:id="rId28"/>
    <p:sldId id="296" r:id="rId29"/>
    <p:sldId id="271" r:id="rId30"/>
    <p:sldId id="258" r:id="rId31"/>
    <p:sldId id="262" r:id="rId32"/>
    <p:sldId id="261" r:id="rId33"/>
    <p:sldId id="263" r:id="rId34"/>
    <p:sldId id="264" r:id="rId35"/>
    <p:sldId id="281" r:id="rId36"/>
    <p:sldId id="278" r:id="rId37"/>
    <p:sldId id="279" r:id="rId38"/>
    <p:sldId id="280" r:id="rId39"/>
    <p:sldId id="282" r:id="rId40"/>
    <p:sldId id="287" r:id="rId41"/>
    <p:sldId id="283" r:id="rId42"/>
    <p:sldId id="284" r:id="rId43"/>
    <p:sldId id="285" r:id="rId44"/>
    <p:sldId id="286" r:id="rId45"/>
    <p:sldId id="288" r:id="rId46"/>
    <p:sldId id="289" r:id="rId47"/>
    <p:sldId id="265" r:id="rId48"/>
    <p:sldId id="273" r:id="rId49"/>
    <p:sldId id="329" r:id="rId50"/>
    <p:sldId id="298" r:id="rId51"/>
    <p:sldId id="305" r:id="rId52"/>
    <p:sldId id="304" r:id="rId53"/>
    <p:sldId id="307" r:id="rId54"/>
    <p:sldId id="302" r:id="rId55"/>
    <p:sldId id="291" r:id="rId56"/>
    <p:sldId id="292" r:id="rId57"/>
    <p:sldId id="267" r:id="rId58"/>
    <p:sldId id="318" r:id="rId59"/>
    <p:sldId id="259" r:id="rId60"/>
    <p:sldId id="260" r:id="rId61"/>
    <p:sldId id="266" r:id="rId62"/>
    <p:sldId id="29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FF7E79"/>
    <a:srgbClr val="FF9300"/>
    <a:srgbClr val="4E8F00"/>
    <a:srgbClr val="008F00"/>
    <a:srgbClr val="76D6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70"/>
    <p:restoredTop sz="94694"/>
  </p:normalViewPr>
  <p:slideViewPr>
    <p:cSldViewPr snapToGrid="0">
      <p:cViewPr varScale="1">
        <p:scale>
          <a:sx n="118" d="100"/>
          <a:sy n="118" d="100"/>
        </p:scale>
        <p:origin x="22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 Rabbat" userId="7eee3953-9323-4d1e-b752-c7b6a6b7daee" providerId="ADAL" clId="{5DEE307B-9269-8340-8183-18870E4189A5}"/>
    <pc:docChg chg="delSld">
      <pc:chgData name="Johanne Rabbat" userId="7eee3953-9323-4d1e-b752-c7b6a6b7daee" providerId="ADAL" clId="{5DEE307B-9269-8340-8183-18870E4189A5}" dt="2022-12-16T00:46:07.165" v="2" actId="2696"/>
      <pc:docMkLst>
        <pc:docMk/>
      </pc:docMkLst>
      <pc:sldChg chg="del">
        <pc:chgData name="Johanne Rabbat" userId="7eee3953-9323-4d1e-b752-c7b6a6b7daee" providerId="ADAL" clId="{5DEE307B-9269-8340-8183-18870E4189A5}" dt="2022-12-16T00:45:58.998" v="0" actId="2696"/>
        <pc:sldMkLst>
          <pc:docMk/>
          <pc:sldMk cId="527524146" sldId="299"/>
        </pc:sldMkLst>
      </pc:sldChg>
      <pc:sldChg chg="del">
        <pc:chgData name="Johanne Rabbat" userId="7eee3953-9323-4d1e-b752-c7b6a6b7daee" providerId="ADAL" clId="{5DEE307B-9269-8340-8183-18870E4189A5}" dt="2022-12-16T00:46:07.165" v="2" actId="2696"/>
        <pc:sldMkLst>
          <pc:docMk/>
          <pc:sldMk cId="2386524290" sldId="301"/>
        </pc:sldMkLst>
      </pc:sldChg>
      <pc:sldChg chg="del">
        <pc:chgData name="Johanne Rabbat" userId="7eee3953-9323-4d1e-b752-c7b6a6b7daee" providerId="ADAL" clId="{5DEE307B-9269-8340-8183-18870E4189A5}" dt="2022-12-16T00:45:59.593" v="1" actId="2696"/>
        <pc:sldMkLst>
          <pc:docMk/>
          <pc:sldMk cId="3408150416" sldId="314"/>
        </pc:sldMkLst>
      </pc:sldChg>
    </pc:docChg>
  </pc:docChgLst>
  <pc:docChgLst>
    <pc:chgData name="Johanne Rabbat" userId="7eee3953-9323-4d1e-b752-c7b6a6b7daee" providerId="ADAL" clId="{48CB0A39-F783-4741-AD6C-C4543A18118A}"/>
    <pc:docChg chg="undo custSel addSld delSld modSld sldOrd">
      <pc:chgData name="Johanne Rabbat" userId="7eee3953-9323-4d1e-b752-c7b6a6b7daee" providerId="ADAL" clId="{48CB0A39-F783-4741-AD6C-C4543A18118A}" dt="2022-12-13T03:32:35.734" v="4558" actId="1076"/>
      <pc:docMkLst>
        <pc:docMk/>
      </pc:docMkLst>
      <pc:sldChg chg="addSp delSp modSp mod">
        <pc:chgData name="Johanne Rabbat" userId="7eee3953-9323-4d1e-b752-c7b6a6b7daee" providerId="ADAL" clId="{48CB0A39-F783-4741-AD6C-C4543A18118A}" dt="2022-12-13T02:24:43.343" v="3214" actId="20577"/>
        <pc:sldMkLst>
          <pc:docMk/>
          <pc:sldMk cId="900777178" sldId="256"/>
        </pc:sldMkLst>
        <pc:spChg chg="mod ord">
          <ac:chgData name="Johanne Rabbat" userId="7eee3953-9323-4d1e-b752-c7b6a6b7daee" providerId="ADAL" clId="{48CB0A39-F783-4741-AD6C-C4543A18118A}" dt="2022-12-13T02:24:43.343" v="3214" actId="20577"/>
          <ac:spMkLst>
            <pc:docMk/>
            <pc:sldMk cId="900777178" sldId="256"/>
            <ac:spMk id="2" creationId="{AD5A3A61-A794-8800-F289-6C5DD80DCE10}"/>
          </ac:spMkLst>
        </pc:spChg>
        <pc:spChg chg="mod">
          <ac:chgData name="Johanne Rabbat" userId="7eee3953-9323-4d1e-b752-c7b6a6b7daee" providerId="ADAL" clId="{48CB0A39-F783-4741-AD6C-C4543A18118A}" dt="2022-12-12T02:54:09.567" v="804" actId="1076"/>
          <ac:spMkLst>
            <pc:docMk/>
            <pc:sldMk cId="900777178" sldId="256"/>
            <ac:spMk id="3" creationId="{42EAA12D-5F50-0EFB-A3B9-4328DCFC166F}"/>
          </ac:spMkLst>
        </pc:spChg>
        <pc:spChg chg="del">
          <ac:chgData name="Johanne Rabbat" userId="7eee3953-9323-4d1e-b752-c7b6a6b7daee" providerId="ADAL" clId="{48CB0A39-F783-4741-AD6C-C4543A18118A}" dt="2022-12-12T02:20:05.675" v="197" actId="26606"/>
          <ac:spMkLst>
            <pc:docMk/>
            <pc:sldMk cId="900777178" sldId="256"/>
            <ac:spMk id="9" creationId="{111363A0-DE10-4C5C-827C-9CE8FB38056F}"/>
          </ac:spMkLst>
        </pc:spChg>
        <pc:spChg chg="add">
          <ac:chgData name="Johanne Rabbat" userId="7eee3953-9323-4d1e-b752-c7b6a6b7daee" providerId="ADAL" clId="{48CB0A39-F783-4741-AD6C-C4543A18118A}" dt="2022-12-12T02:20:05.675" v="197" actId="26606"/>
          <ac:spMkLst>
            <pc:docMk/>
            <pc:sldMk cId="900777178" sldId="256"/>
            <ac:spMk id="16" creationId="{3CE54A2A-DF49-4800-82E7-3AF9353F8110}"/>
          </ac:spMkLst>
        </pc:spChg>
        <pc:spChg chg="add">
          <ac:chgData name="Johanne Rabbat" userId="7eee3953-9323-4d1e-b752-c7b6a6b7daee" providerId="ADAL" clId="{48CB0A39-F783-4741-AD6C-C4543A18118A}" dt="2022-12-12T02:20:05.675" v="197" actId="26606"/>
          <ac:spMkLst>
            <pc:docMk/>
            <pc:sldMk cId="900777178" sldId="256"/>
            <ac:spMk id="18" creationId="{836D1C3F-3B56-4607-9BE3-5611009C2B15}"/>
          </ac:spMkLst>
        </pc:spChg>
        <pc:spChg chg="add">
          <ac:chgData name="Johanne Rabbat" userId="7eee3953-9323-4d1e-b752-c7b6a6b7daee" providerId="ADAL" clId="{48CB0A39-F783-4741-AD6C-C4543A18118A}" dt="2022-12-12T02:20:05.675" v="197" actId="26606"/>
          <ac:spMkLst>
            <pc:docMk/>
            <pc:sldMk cId="900777178" sldId="256"/>
            <ac:spMk id="20" creationId="{89F20272-3B4F-6A3B-D2BA-5C9FE5E57546}"/>
          </ac:spMkLst>
        </pc:spChg>
        <pc:picChg chg="mod">
          <ac:chgData name="Johanne Rabbat" userId="7eee3953-9323-4d1e-b752-c7b6a6b7daee" providerId="ADAL" clId="{48CB0A39-F783-4741-AD6C-C4543A18118A}" dt="2022-12-12T02:20:05.675" v="197" actId="26606"/>
          <ac:picMkLst>
            <pc:docMk/>
            <pc:sldMk cId="900777178" sldId="256"/>
            <ac:picMk id="4" creationId="{004C2F1F-570D-3676-223D-411E195FD07E}"/>
          </ac:picMkLst>
        </pc:picChg>
        <pc:cxnChg chg="del">
          <ac:chgData name="Johanne Rabbat" userId="7eee3953-9323-4d1e-b752-c7b6a6b7daee" providerId="ADAL" clId="{48CB0A39-F783-4741-AD6C-C4543A18118A}" dt="2022-12-12T02:20:05.675" v="197" actId="26606"/>
          <ac:cxnSpMkLst>
            <pc:docMk/>
            <pc:sldMk cId="900777178" sldId="256"/>
            <ac:cxnSpMk id="11" creationId="{35A1A9B2-DA9A-487B-8B22-CFE8E073CC80}"/>
          </ac:cxnSpMkLst>
        </pc:cxnChg>
        <pc:cxnChg chg="add">
          <ac:chgData name="Johanne Rabbat" userId="7eee3953-9323-4d1e-b752-c7b6a6b7daee" providerId="ADAL" clId="{48CB0A39-F783-4741-AD6C-C4543A18118A}" dt="2022-12-12T02:20:05.675" v="197" actId="26606"/>
          <ac:cxnSpMkLst>
            <pc:docMk/>
            <pc:sldMk cId="900777178" sldId="256"/>
            <ac:cxnSpMk id="22" creationId="{B0AA360F-DECB-4836-8FB6-22C4BC3FB02D}"/>
          </ac:cxnSpMkLst>
        </pc:cxnChg>
      </pc:sldChg>
      <pc:sldChg chg="delSp modSp del">
        <pc:chgData name="Johanne Rabbat" userId="7eee3953-9323-4d1e-b752-c7b6a6b7daee" providerId="ADAL" clId="{48CB0A39-F783-4741-AD6C-C4543A18118A}" dt="2022-12-12T03:12:53.108" v="984" actId="2696"/>
        <pc:sldMkLst>
          <pc:docMk/>
          <pc:sldMk cId="122169664" sldId="257"/>
        </pc:sldMkLst>
        <pc:picChg chg="mod">
          <ac:chgData name="Johanne Rabbat" userId="7eee3953-9323-4d1e-b752-c7b6a6b7daee" providerId="ADAL" clId="{48CB0A39-F783-4741-AD6C-C4543A18118A}" dt="2022-12-12T02:21:20.714" v="210" actId="1076"/>
          <ac:picMkLst>
            <pc:docMk/>
            <pc:sldMk cId="122169664" sldId="257"/>
            <ac:picMk id="1028" creationId="{2EDD9896-3128-5CE0-8CC7-F2EAE1D6B9CC}"/>
          </ac:picMkLst>
        </pc:picChg>
        <pc:picChg chg="del">
          <ac:chgData name="Johanne Rabbat" userId="7eee3953-9323-4d1e-b752-c7b6a6b7daee" providerId="ADAL" clId="{48CB0A39-F783-4741-AD6C-C4543A18118A}" dt="2022-12-12T02:21:15.196" v="209" actId="478"/>
          <ac:picMkLst>
            <pc:docMk/>
            <pc:sldMk cId="122169664" sldId="257"/>
            <ac:picMk id="1030" creationId="{05EE76CE-9533-E5AA-A01C-7070B9E65B73}"/>
          </ac:picMkLst>
        </pc:picChg>
      </pc:sldChg>
      <pc:sldChg chg="addSp delSp add del">
        <pc:chgData name="Johanne Rabbat" userId="7eee3953-9323-4d1e-b752-c7b6a6b7daee" providerId="ADAL" clId="{48CB0A39-F783-4741-AD6C-C4543A18118A}" dt="2022-12-13T02:50:16.296" v="3531" actId="2696"/>
        <pc:sldMkLst>
          <pc:docMk/>
          <pc:sldMk cId="845734622" sldId="257"/>
        </pc:sldMkLst>
        <pc:picChg chg="del">
          <ac:chgData name="Johanne Rabbat" userId="7eee3953-9323-4d1e-b752-c7b6a6b7daee" providerId="ADAL" clId="{48CB0A39-F783-4741-AD6C-C4543A18118A}" dt="2022-12-12T03:39:20.294" v="1395" actId="478"/>
          <ac:picMkLst>
            <pc:docMk/>
            <pc:sldMk cId="845734622" sldId="257"/>
            <ac:picMk id="1028" creationId="{2EDD9896-3128-5CE0-8CC7-F2EAE1D6B9CC}"/>
          </ac:picMkLst>
        </pc:picChg>
        <pc:picChg chg="add">
          <ac:chgData name="Johanne Rabbat" userId="7eee3953-9323-4d1e-b752-c7b6a6b7daee" providerId="ADAL" clId="{48CB0A39-F783-4741-AD6C-C4543A18118A}" dt="2022-12-12T03:39:21.035" v="1396"/>
          <ac:picMkLst>
            <pc:docMk/>
            <pc:sldMk cId="845734622" sldId="257"/>
            <ac:picMk id="14338" creationId="{4271EDEE-5FFF-E119-7F30-B62A5A8B033E}"/>
          </ac:picMkLst>
        </pc:picChg>
      </pc:sldChg>
      <pc:sldChg chg="delSp add del">
        <pc:chgData name="Johanne Rabbat" userId="7eee3953-9323-4d1e-b752-c7b6a6b7daee" providerId="ADAL" clId="{48CB0A39-F783-4741-AD6C-C4543A18118A}" dt="2022-12-13T02:51:31.086" v="3630" actId="2696"/>
        <pc:sldMkLst>
          <pc:docMk/>
          <pc:sldMk cId="1235767837" sldId="257"/>
        </pc:sldMkLst>
        <pc:picChg chg="del">
          <ac:chgData name="Johanne Rabbat" userId="7eee3953-9323-4d1e-b752-c7b6a6b7daee" providerId="ADAL" clId="{48CB0A39-F783-4741-AD6C-C4543A18118A}" dt="2022-12-13T02:51:26.545" v="3629" actId="21"/>
          <ac:picMkLst>
            <pc:docMk/>
            <pc:sldMk cId="1235767837" sldId="257"/>
            <ac:picMk id="14338" creationId="{4271EDEE-5FFF-E119-7F30-B62A5A8B033E}"/>
          </ac:picMkLst>
        </pc:picChg>
      </pc:sldChg>
      <pc:sldChg chg="modSp mod modAnim">
        <pc:chgData name="Johanne Rabbat" userId="7eee3953-9323-4d1e-b752-c7b6a6b7daee" providerId="ADAL" clId="{48CB0A39-F783-4741-AD6C-C4543A18118A}" dt="2022-12-12T02:28:45.997" v="281"/>
        <pc:sldMkLst>
          <pc:docMk/>
          <pc:sldMk cId="85397243" sldId="258"/>
        </pc:sldMkLst>
        <pc:spChg chg="mod">
          <ac:chgData name="Johanne Rabbat" userId="7eee3953-9323-4d1e-b752-c7b6a6b7daee" providerId="ADAL" clId="{48CB0A39-F783-4741-AD6C-C4543A18118A}" dt="2022-12-12T02:27:11.290" v="267" actId="207"/>
          <ac:spMkLst>
            <pc:docMk/>
            <pc:sldMk cId="85397243" sldId="258"/>
            <ac:spMk id="2" creationId="{D3424A80-C6B9-C05F-4CF8-3E8E45FCC83F}"/>
          </ac:spMkLst>
        </pc:spChg>
        <pc:spChg chg="mod">
          <ac:chgData name="Johanne Rabbat" userId="7eee3953-9323-4d1e-b752-c7b6a6b7daee" providerId="ADAL" clId="{48CB0A39-F783-4741-AD6C-C4543A18118A}" dt="2022-12-12T02:28:19.820" v="276" actId="207"/>
          <ac:spMkLst>
            <pc:docMk/>
            <pc:sldMk cId="85397243" sldId="258"/>
            <ac:spMk id="3" creationId="{E6E348D4-FA54-DAAC-1701-F024F52CA04C}"/>
          </ac:spMkLst>
        </pc:spChg>
      </pc:sldChg>
      <pc:sldChg chg="del">
        <pc:chgData name="Johanne Rabbat" userId="7eee3953-9323-4d1e-b752-c7b6a6b7daee" providerId="ADAL" clId="{48CB0A39-F783-4741-AD6C-C4543A18118A}" dt="2022-12-13T02:47:16.626" v="3527" actId="2696"/>
        <pc:sldMkLst>
          <pc:docMk/>
          <pc:sldMk cId="1808907643" sldId="259"/>
        </pc:sldMkLst>
      </pc:sldChg>
      <pc:sldChg chg="add">
        <pc:chgData name="Johanne Rabbat" userId="7eee3953-9323-4d1e-b752-c7b6a6b7daee" providerId="ADAL" clId="{48CB0A39-F783-4741-AD6C-C4543A18118A}" dt="2022-12-13T02:47:44.840" v="3528"/>
        <pc:sldMkLst>
          <pc:docMk/>
          <pc:sldMk cId="2671162006" sldId="259"/>
        </pc:sldMkLst>
      </pc:sldChg>
      <pc:sldChg chg="add">
        <pc:chgData name="Johanne Rabbat" userId="7eee3953-9323-4d1e-b752-c7b6a6b7daee" providerId="ADAL" clId="{48CB0A39-F783-4741-AD6C-C4543A18118A}" dt="2022-12-13T02:47:44.840" v="3528"/>
        <pc:sldMkLst>
          <pc:docMk/>
          <pc:sldMk cId="318767344" sldId="260"/>
        </pc:sldMkLst>
      </pc:sldChg>
      <pc:sldChg chg="del">
        <pc:chgData name="Johanne Rabbat" userId="7eee3953-9323-4d1e-b752-c7b6a6b7daee" providerId="ADAL" clId="{48CB0A39-F783-4741-AD6C-C4543A18118A}" dt="2022-12-13T02:47:16.626" v="3527" actId="2696"/>
        <pc:sldMkLst>
          <pc:docMk/>
          <pc:sldMk cId="3997459996" sldId="260"/>
        </pc:sldMkLst>
      </pc:sldChg>
      <pc:sldChg chg="modSp mod modAnim">
        <pc:chgData name="Johanne Rabbat" userId="7eee3953-9323-4d1e-b752-c7b6a6b7daee" providerId="ADAL" clId="{48CB0A39-F783-4741-AD6C-C4543A18118A}" dt="2022-12-12T02:31:06.543" v="303"/>
        <pc:sldMkLst>
          <pc:docMk/>
          <pc:sldMk cId="3023839436" sldId="262"/>
        </pc:sldMkLst>
        <pc:spChg chg="mod">
          <ac:chgData name="Johanne Rabbat" userId="7eee3953-9323-4d1e-b752-c7b6a6b7daee" providerId="ADAL" clId="{48CB0A39-F783-4741-AD6C-C4543A18118A}" dt="2022-12-12T02:29:43.353" v="294" actId="207"/>
          <ac:spMkLst>
            <pc:docMk/>
            <pc:sldMk cId="3023839436" sldId="262"/>
            <ac:spMk id="2" creationId="{8522270F-2427-BAB3-DD45-C27664895F1D}"/>
          </ac:spMkLst>
        </pc:spChg>
        <pc:spChg chg="mod">
          <ac:chgData name="Johanne Rabbat" userId="7eee3953-9323-4d1e-b752-c7b6a6b7daee" providerId="ADAL" clId="{48CB0A39-F783-4741-AD6C-C4543A18118A}" dt="2022-12-12T02:30:45.435" v="300" actId="207"/>
          <ac:spMkLst>
            <pc:docMk/>
            <pc:sldMk cId="3023839436" sldId="262"/>
            <ac:spMk id="3" creationId="{245F6DB8-F136-F623-430F-FFB1B14CCF77}"/>
          </ac:spMkLst>
        </pc:spChg>
      </pc:sldChg>
      <pc:sldChg chg="modSp mod">
        <pc:chgData name="Johanne Rabbat" userId="7eee3953-9323-4d1e-b752-c7b6a6b7daee" providerId="ADAL" clId="{48CB0A39-F783-4741-AD6C-C4543A18118A}" dt="2022-12-12T02:32:11.014" v="315" actId="207"/>
        <pc:sldMkLst>
          <pc:docMk/>
          <pc:sldMk cId="1616989943" sldId="263"/>
        </pc:sldMkLst>
        <pc:spChg chg="mod">
          <ac:chgData name="Johanne Rabbat" userId="7eee3953-9323-4d1e-b752-c7b6a6b7daee" providerId="ADAL" clId="{48CB0A39-F783-4741-AD6C-C4543A18118A}" dt="2022-12-12T02:31:49.090" v="312" actId="207"/>
          <ac:spMkLst>
            <pc:docMk/>
            <pc:sldMk cId="1616989943" sldId="263"/>
            <ac:spMk id="2" creationId="{8522270F-2427-BAB3-DD45-C27664895F1D}"/>
          </ac:spMkLst>
        </pc:spChg>
        <pc:spChg chg="mod">
          <ac:chgData name="Johanne Rabbat" userId="7eee3953-9323-4d1e-b752-c7b6a6b7daee" providerId="ADAL" clId="{48CB0A39-F783-4741-AD6C-C4543A18118A}" dt="2022-12-12T02:32:11.014" v="315" actId="207"/>
          <ac:spMkLst>
            <pc:docMk/>
            <pc:sldMk cId="1616989943" sldId="263"/>
            <ac:spMk id="3" creationId="{245F6DB8-F136-F623-430F-FFB1B14CCF77}"/>
          </ac:spMkLst>
        </pc:spChg>
      </pc:sldChg>
      <pc:sldChg chg="addSp delSp modSp mod setBg addAnim">
        <pc:chgData name="Johanne Rabbat" userId="7eee3953-9323-4d1e-b752-c7b6a6b7daee" providerId="ADAL" clId="{48CB0A39-F783-4741-AD6C-C4543A18118A}" dt="2022-12-12T02:32:38.883" v="317" actId="207"/>
        <pc:sldMkLst>
          <pc:docMk/>
          <pc:sldMk cId="2955655133" sldId="264"/>
        </pc:sldMkLst>
        <pc:spChg chg="mod">
          <ac:chgData name="Johanne Rabbat" userId="7eee3953-9323-4d1e-b752-c7b6a6b7daee" providerId="ADAL" clId="{48CB0A39-F783-4741-AD6C-C4543A18118A}" dt="2022-12-12T02:32:38.883" v="317" actId="207"/>
          <ac:spMkLst>
            <pc:docMk/>
            <pc:sldMk cId="2955655133" sldId="264"/>
            <ac:spMk id="2" creationId="{8522270F-2427-BAB3-DD45-C27664895F1D}"/>
          </ac:spMkLst>
        </pc:spChg>
        <pc:spChg chg="del mod">
          <ac:chgData name="Johanne Rabbat" userId="7eee3953-9323-4d1e-b752-c7b6a6b7daee" providerId="ADAL" clId="{48CB0A39-F783-4741-AD6C-C4543A18118A}" dt="2022-12-12T02:11:56.308" v="165" actId="478"/>
          <ac:spMkLst>
            <pc:docMk/>
            <pc:sldMk cId="2955655133" sldId="264"/>
            <ac:spMk id="3" creationId="{245F6DB8-F136-F623-430F-FFB1B14CCF77}"/>
          </ac:spMkLst>
        </pc:spChg>
        <pc:spChg chg="add">
          <ac:chgData name="Johanne Rabbat" userId="7eee3953-9323-4d1e-b752-c7b6a6b7daee" providerId="ADAL" clId="{48CB0A39-F783-4741-AD6C-C4543A18118A}" dt="2022-12-12T02:12:12.514" v="167" actId="26606"/>
          <ac:spMkLst>
            <pc:docMk/>
            <pc:sldMk cId="2955655133" sldId="264"/>
            <ac:spMk id="4105" creationId="{69ED830A-220C-4EAF-9646-4F86DEF7CF49}"/>
          </ac:spMkLst>
        </pc:spChg>
        <pc:spChg chg="add">
          <ac:chgData name="Johanne Rabbat" userId="7eee3953-9323-4d1e-b752-c7b6a6b7daee" providerId="ADAL" clId="{48CB0A39-F783-4741-AD6C-C4543A18118A}" dt="2022-12-12T02:12:12.514" v="167" actId="26606"/>
          <ac:spMkLst>
            <pc:docMk/>
            <pc:sldMk cId="2955655133" sldId="264"/>
            <ac:spMk id="4107" creationId="{902D1A37-7C2A-4258-95A8-919D781C6992}"/>
          </ac:spMkLst>
        </pc:spChg>
        <pc:picChg chg="add mod">
          <ac:chgData name="Johanne Rabbat" userId="7eee3953-9323-4d1e-b752-c7b6a6b7daee" providerId="ADAL" clId="{48CB0A39-F783-4741-AD6C-C4543A18118A}" dt="2022-12-12T02:12:12.514" v="167" actId="26606"/>
          <ac:picMkLst>
            <pc:docMk/>
            <pc:sldMk cId="2955655133" sldId="264"/>
            <ac:picMk id="4098" creationId="{A4964D56-3EBE-3A68-E1D7-C17C3B15833D}"/>
          </ac:picMkLst>
        </pc:picChg>
        <pc:cxnChg chg="add">
          <ac:chgData name="Johanne Rabbat" userId="7eee3953-9323-4d1e-b752-c7b6a6b7daee" providerId="ADAL" clId="{48CB0A39-F783-4741-AD6C-C4543A18118A}" dt="2022-12-12T02:12:12.514" v="167" actId="26606"/>
          <ac:cxnSpMkLst>
            <pc:docMk/>
            <pc:sldMk cId="2955655133" sldId="264"/>
            <ac:cxnSpMk id="4103" creationId="{D8689CE0-64D2-447C-9C1F-872D111D8AC3}"/>
          </ac:cxnSpMkLst>
        </pc:cxnChg>
        <pc:cxnChg chg="add">
          <ac:chgData name="Johanne Rabbat" userId="7eee3953-9323-4d1e-b752-c7b6a6b7daee" providerId="ADAL" clId="{48CB0A39-F783-4741-AD6C-C4543A18118A}" dt="2022-12-12T02:12:12.514" v="167" actId="26606"/>
          <ac:cxnSpMkLst>
            <pc:docMk/>
            <pc:sldMk cId="2955655133" sldId="264"/>
            <ac:cxnSpMk id="4109" creationId="{DFA1DF79-291C-49AD-B98C-192784643FA3}"/>
          </ac:cxnSpMkLst>
        </pc:cxnChg>
      </pc:sldChg>
      <pc:sldChg chg="modSp mod">
        <pc:chgData name="Johanne Rabbat" userId="7eee3953-9323-4d1e-b752-c7b6a6b7daee" providerId="ADAL" clId="{48CB0A39-F783-4741-AD6C-C4543A18118A}" dt="2022-12-12T03:06:26.801" v="901" actId="20577"/>
        <pc:sldMkLst>
          <pc:docMk/>
          <pc:sldMk cId="1339932999" sldId="265"/>
        </pc:sldMkLst>
        <pc:spChg chg="mod">
          <ac:chgData name="Johanne Rabbat" userId="7eee3953-9323-4d1e-b752-c7b6a6b7daee" providerId="ADAL" clId="{48CB0A39-F783-4741-AD6C-C4543A18118A}" dt="2022-12-12T02:37:26.934" v="375" actId="207"/>
          <ac:spMkLst>
            <pc:docMk/>
            <pc:sldMk cId="1339932999" sldId="265"/>
            <ac:spMk id="2" creationId="{8522270F-2427-BAB3-DD45-C27664895F1D}"/>
          </ac:spMkLst>
        </pc:spChg>
        <pc:spChg chg="mod">
          <ac:chgData name="Johanne Rabbat" userId="7eee3953-9323-4d1e-b752-c7b6a6b7daee" providerId="ADAL" clId="{48CB0A39-F783-4741-AD6C-C4543A18118A}" dt="2022-12-12T03:06:26.801" v="901" actId="20577"/>
          <ac:spMkLst>
            <pc:docMk/>
            <pc:sldMk cId="1339932999" sldId="265"/>
            <ac:spMk id="3" creationId="{245F6DB8-F136-F623-430F-FFB1B14CCF77}"/>
          </ac:spMkLst>
        </pc:spChg>
      </pc:sldChg>
      <pc:sldChg chg="add">
        <pc:chgData name="Johanne Rabbat" userId="7eee3953-9323-4d1e-b752-c7b6a6b7daee" providerId="ADAL" clId="{48CB0A39-F783-4741-AD6C-C4543A18118A}" dt="2022-12-12T03:09:41.110" v="913"/>
        <pc:sldMkLst>
          <pc:docMk/>
          <pc:sldMk cId="2192143862" sldId="266"/>
        </pc:sldMkLst>
      </pc:sldChg>
      <pc:sldChg chg="modSp del mod modAnim">
        <pc:chgData name="Johanne Rabbat" userId="7eee3953-9323-4d1e-b752-c7b6a6b7daee" providerId="ADAL" clId="{48CB0A39-F783-4741-AD6C-C4543A18118A}" dt="2022-12-12T03:09:32.342" v="912" actId="2696"/>
        <pc:sldMkLst>
          <pc:docMk/>
          <pc:sldMk cId="4182156769" sldId="266"/>
        </pc:sldMkLst>
        <pc:spChg chg="mod">
          <ac:chgData name="Johanne Rabbat" userId="7eee3953-9323-4d1e-b752-c7b6a6b7daee" providerId="ADAL" clId="{48CB0A39-F783-4741-AD6C-C4543A18118A}" dt="2022-12-12T02:43:11.112" v="592" actId="207"/>
          <ac:spMkLst>
            <pc:docMk/>
            <pc:sldMk cId="4182156769" sldId="266"/>
            <ac:spMk id="2" creationId="{8522270F-2427-BAB3-DD45-C27664895F1D}"/>
          </ac:spMkLst>
        </pc:spChg>
        <pc:spChg chg="mod">
          <ac:chgData name="Johanne Rabbat" userId="7eee3953-9323-4d1e-b752-c7b6a6b7daee" providerId="ADAL" clId="{48CB0A39-F783-4741-AD6C-C4543A18118A}" dt="2022-12-12T02:44:13.800" v="598" actId="207"/>
          <ac:spMkLst>
            <pc:docMk/>
            <pc:sldMk cId="4182156769" sldId="266"/>
            <ac:spMk id="3" creationId="{245F6DB8-F136-F623-430F-FFB1B14CCF77}"/>
          </ac:spMkLst>
        </pc:spChg>
      </pc:sldChg>
      <pc:sldChg chg="modSp mod ord modAnim">
        <pc:chgData name="Johanne Rabbat" userId="7eee3953-9323-4d1e-b752-c7b6a6b7daee" providerId="ADAL" clId="{48CB0A39-F783-4741-AD6C-C4543A18118A}" dt="2022-12-12T03:23:08.778" v="1042" actId="20578"/>
        <pc:sldMkLst>
          <pc:docMk/>
          <pc:sldMk cId="4109117917" sldId="267"/>
        </pc:sldMkLst>
        <pc:spChg chg="mod">
          <ac:chgData name="Johanne Rabbat" userId="7eee3953-9323-4d1e-b752-c7b6a6b7daee" providerId="ADAL" clId="{48CB0A39-F783-4741-AD6C-C4543A18118A}" dt="2022-12-12T02:42:30.792" v="588" actId="207"/>
          <ac:spMkLst>
            <pc:docMk/>
            <pc:sldMk cId="4109117917" sldId="267"/>
            <ac:spMk id="2" creationId="{8522270F-2427-BAB3-DD45-C27664895F1D}"/>
          </ac:spMkLst>
        </pc:spChg>
        <pc:spChg chg="mod">
          <ac:chgData name="Johanne Rabbat" userId="7eee3953-9323-4d1e-b752-c7b6a6b7daee" providerId="ADAL" clId="{48CB0A39-F783-4741-AD6C-C4543A18118A}" dt="2022-12-12T02:42:54.870" v="591" actId="207"/>
          <ac:spMkLst>
            <pc:docMk/>
            <pc:sldMk cId="4109117917" sldId="267"/>
            <ac:spMk id="3" creationId="{245F6DB8-F136-F623-430F-FFB1B14CCF77}"/>
          </ac:spMkLst>
        </pc:spChg>
      </pc:sldChg>
      <pc:sldChg chg="addSp delSp modSp mod">
        <pc:chgData name="Johanne Rabbat" userId="7eee3953-9323-4d1e-b752-c7b6a6b7daee" providerId="ADAL" clId="{48CB0A39-F783-4741-AD6C-C4543A18118A}" dt="2022-12-12T03:37:04.035" v="1393" actId="1076"/>
        <pc:sldMkLst>
          <pc:docMk/>
          <pc:sldMk cId="4107348141" sldId="268"/>
        </pc:sldMkLst>
        <pc:spChg chg="add mod">
          <ac:chgData name="Johanne Rabbat" userId="7eee3953-9323-4d1e-b752-c7b6a6b7daee" providerId="ADAL" clId="{48CB0A39-F783-4741-AD6C-C4543A18118A}" dt="2022-12-12T03:37:04.035" v="1393" actId="1076"/>
          <ac:spMkLst>
            <pc:docMk/>
            <pc:sldMk cId="4107348141" sldId="268"/>
            <ac:spMk id="4" creationId="{BB40C97A-18FA-173D-2FBC-AB0E90D31FB4}"/>
          </ac:spMkLst>
        </pc:spChg>
        <pc:picChg chg="add del mod">
          <ac:chgData name="Johanne Rabbat" userId="7eee3953-9323-4d1e-b752-c7b6a6b7daee" providerId="ADAL" clId="{48CB0A39-F783-4741-AD6C-C4543A18118A}" dt="2022-12-12T03:13:25.184" v="988" actId="478"/>
          <ac:picMkLst>
            <pc:docMk/>
            <pc:sldMk cId="4107348141" sldId="268"/>
            <ac:picMk id="3" creationId="{7C128548-C7DD-5C2A-CBF3-B0F8D1884514}"/>
          </ac:picMkLst>
        </pc:picChg>
      </pc:sldChg>
      <pc:sldChg chg="addSp delSp modSp mod ord setBg addAnim">
        <pc:chgData name="Johanne Rabbat" userId="7eee3953-9323-4d1e-b752-c7b6a6b7daee" providerId="ADAL" clId="{48CB0A39-F783-4741-AD6C-C4543A18118A}" dt="2022-12-12T03:32:17.262" v="1116"/>
        <pc:sldMkLst>
          <pc:docMk/>
          <pc:sldMk cId="105837015" sldId="269"/>
        </pc:sldMkLst>
        <pc:spChg chg="mod ord">
          <ac:chgData name="Johanne Rabbat" userId="7eee3953-9323-4d1e-b752-c7b6a6b7daee" providerId="ADAL" clId="{48CB0A39-F783-4741-AD6C-C4543A18118A}" dt="2022-12-12T03:32:17.259" v="1115" actId="26606"/>
          <ac:spMkLst>
            <pc:docMk/>
            <pc:sldMk cId="105837015" sldId="269"/>
            <ac:spMk id="2" creationId="{95F4A6D5-FEEB-69DB-EDF9-5264CE44901E}"/>
          </ac:spMkLst>
        </pc:spChg>
        <pc:spChg chg="del">
          <ac:chgData name="Johanne Rabbat" userId="7eee3953-9323-4d1e-b752-c7b6a6b7daee" providerId="ADAL" clId="{48CB0A39-F783-4741-AD6C-C4543A18118A}" dt="2022-12-12T01:55:10.703" v="0" actId="478"/>
          <ac:spMkLst>
            <pc:docMk/>
            <pc:sldMk cId="105837015" sldId="269"/>
            <ac:spMk id="3" creationId="{C9D8E791-4A33-B7BF-2134-A57E0DD8396E}"/>
          </ac:spMkLst>
        </pc:spChg>
        <pc:spChg chg="add del">
          <ac:chgData name="Johanne Rabbat" userId="7eee3953-9323-4d1e-b752-c7b6a6b7daee" providerId="ADAL" clId="{48CB0A39-F783-4741-AD6C-C4543A18118A}" dt="2022-12-12T03:32:17.259" v="1115" actId="26606"/>
          <ac:spMkLst>
            <pc:docMk/>
            <pc:sldMk cId="105837015" sldId="269"/>
            <ac:spMk id="1033" creationId="{902D1A37-7C2A-4258-95A8-919D781C6992}"/>
          </ac:spMkLst>
        </pc:spChg>
        <pc:spChg chg="add del">
          <ac:chgData name="Johanne Rabbat" userId="7eee3953-9323-4d1e-b752-c7b6a6b7daee" providerId="ADAL" clId="{48CB0A39-F783-4741-AD6C-C4543A18118A}" dt="2022-12-12T03:32:17.259" v="1115" actId="26606"/>
          <ac:spMkLst>
            <pc:docMk/>
            <pc:sldMk cId="105837015" sldId="269"/>
            <ac:spMk id="1035" creationId="{5C0776A0-F3D1-AEC9-DE44-3676E3568899}"/>
          </ac:spMkLst>
        </pc:spChg>
        <pc:spChg chg="add">
          <ac:chgData name="Johanne Rabbat" userId="7eee3953-9323-4d1e-b752-c7b6a6b7daee" providerId="ADAL" clId="{48CB0A39-F783-4741-AD6C-C4543A18118A}" dt="2022-12-12T03:32:17.259" v="1115" actId="26606"/>
          <ac:spMkLst>
            <pc:docMk/>
            <pc:sldMk cId="105837015" sldId="269"/>
            <ac:spMk id="1044" creationId="{A37F4A8A-7B54-4D8D-933A-8921996A0F38}"/>
          </ac:spMkLst>
        </pc:spChg>
        <pc:spChg chg="add">
          <ac:chgData name="Johanne Rabbat" userId="7eee3953-9323-4d1e-b752-c7b6a6b7daee" providerId="ADAL" clId="{48CB0A39-F783-4741-AD6C-C4543A18118A}" dt="2022-12-12T03:32:17.259" v="1115" actId="26606"/>
          <ac:spMkLst>
            <pc:docMk/>
            <pc:sldMk cId="105837015" sldId="269"/>
            <ac:spMk id="1046" creationId="{403DB958-0F6E-4F5E-A6BF-F29E6B413B3F}"/>
          </ac:spMkLst>
        </pc:spChg>
        <pc:picChg chg="add mod">
          <ac:chgData name="Johanne Rabbat" userId="7eee3953-9323-4d1e-b752-c7b6a6b7daee" providerId="ADAL" clId="{48CB0A39-F783-4741-AD6C-C4543A18118A}" dt="2022-12-12T03:32:17.259" v="1115" actId="26606"/>
          <ac:picMkLst>
            <pc:docMk/>
            <pc:sldMk cId="105837015" sldId="269"/>
            <ac:picMk id="4" creationId="{3D029E04-0CB2-2741-BCC9-6166E3E1450A}"/>
          </ac:picMkLst>
        </pc:picChg>
        <pc:picChg chg="add mod">
          <ac:chgData name="Johanne Rabbat" userId="7eee3953-9323-4d1e-b752-c7b6a6b7daee" providerId="ADAL" clId="{48CB0A39-F783-4741-AD6C-C4543A18118A}" dt="2022-12-12T03:32:17.259" v="1115" actId="26606"/>
          <ac:picMkLst>
            <pc:docMk/>
            <pc:sldMk cId="105837015" sldId="269"/>
            <ac:picMk id="1026" creationId="{69C9BA9A-8E22-9449-403A-3A51377059A0}"/>
          </ac:picMkLst>
        </pc:picChg>
        <pc:cxnChg chg="add del">
          <ac:chgData name="Johanne Rabbat" userId="7eee3953-9323-4d1e-b752-c7b6a6b7daee" providerId="ADAL" clId="{48CB0A39-F783-4741-AD6C-C4543A18118A}" dt="2022-12-12T03:32:17.259" v="1115" actId="26606"/>
          <ac:cxnSpMkLst>
            <pc:docMk/>
            <pc:sldMk cId="105837015" sldId="269"/>
            <ac:cxnSpMk id="1031" creationId="{D8689CE0-64D2-447C-9C1F-872D111D8AC3}"/>
          </ac:cxnSpMkLst>
        </pc:cxnChg>
        <pc:cxnChg chg="add del">
          <ac:chgData name="Johanne Rabbat" userId="7eee3953-9323-4d1e-b752-c7b6a6b7daee" providerId="ADAL" clId="{48CB0A39-F783-4741-AD6C-C4543A18118A}" dt="2022-12-12T03:32:17.259" v="1115" actId="26606"/>
          <ac:cxnSpMkLst>
            <pc:docMk/>
            <pc:sldMk cId="105837015" sldId="269"/>
            <ac:cxnSpMk id="1037" creationId="{B0AA360F-DECB-4836-8FB6-22C4BC3FB02D}"/>
          </ac:cxnSpMkLst>
        </pc:cxnChg>
        <pc:cxnChg chg="add">
          <ac:chgData name="Johanne Rabbat" userId="7eee3953-9323-4d1e-b752-c7b6a6b7daee" providerId="ADAL" clId="{48CB0A39-F783-4741-AD6C-C4543A18118A}" dt="2022-12-12T03:32:17.259" v="1115" actId="26606"/>
          <ac:cxnSpMkLst>
            <pc:docMk/>
            <pc:sldMk cId="105837015" sldId="269"/>
            <ac:cxnSpMk id="1042" creationId="{D8689CE0-64D2-447C-9C1F-872D111D8AC3}"/>
          </ac:cxnSpMkLst>
        </pc:cxnChg>
        <pc:cxnChg chg="add">
          <ac:chgData name="Johanne Rabbat" userId="7eee3953-9323-4d1e-b752-c7b6a6b7daee" providerId="ADAL" clId="{48CB0A39-F783-4741-AD6C-C4543A18118A}" dt="2022-12-12T03:32:17.259" v="1115" actId="26606"/>
          <ac:cxnSpMkLst>
            <pc:docMk/>
            <pc:sldMk cId="105837015" sldId="269"/>
            <ac:cxnSpMk id="1048" creationId="{B0AA360F-DECB-4836-8FB6-22C4BC3FB02D}"/>
          </ac:cxnSpMkLst>
        </pc:cxnChg>
      </pc:sldChg>
      <pc:sldChg chg="addSp delSp modSp mod">
        <pc:chgData name="Johanne Rabbat" userId="7eee3953-9323-4d1e-b752-c7b6a6b7daee" providerId="ADAL" clId="{48CB0A39-F783-4741-AD6C-C4543A18118A}" dt="2022-12-12T03:30:44.442" v="1112" actId="1076"/>
        <pc:sldMkLst>
          <pc:docMk/>
          <pc:sldMk cId="385782301" sldId="270"/>
        </pc:sldMkLst>
        <pc:spChg chg="add mod">
          <ac:chgData name="Johanne Rabbat" userId="7eee3953-9323-4d1e-b752-c7b6a6b7daee" providerId="ADAL" clId="{48CB0A39-F783-4741-AD6C-C4543A18118A}" dt="2022-12-12T03:30:44.442" v="1112" actId="1076"/>
          <ac:spMkLst>
            <pc:docMk/>
            <pc:sldMk cId="385782301" sldId="270"/>
            <ac:spMk id="5" creationId="{000216A7-131E-11E5-22B8-00107B9433E9}"/>
          </ac:spMkLst>
        </pc:spChg>
        <pc:picChg chg="add del mod">
          <ac:chgData name="Johanne Rabbat" userId="7eee3953-9323-4d1e-b752-c7b6a6b7daee" providerId="ADAL" clId="{48CB0A39-F783-4741-AD6C-C4543A18118A}" dt="2022-12-12T02:22:50.175" v="222" actId="21"/>
          <ac:picMkLst>
            <pc:docMk/>
            <pc:sldMk cId="385782301" sldId="270"/>
            <ac:picMk id="4" creationId="{32596361-B3C0-E700-DA6C-51D043C4DF27}"/>
          </ac:picMkLst>
        </pc:picChg>
      </pc:sldChg>
      <pc:sldChg chg="modSp add mod modAnim">
        <pc:chgData name="Johanne Rabbat" userId="7eee3953-9323-4d1e-b752-c7b6a6b7daee" providerId="ADAL" clId="{48CB0A39-F783-4741-AD6C-C4543A18118A}" dt="2022-12-13T03:28:55.307" v="4283" actId="27636"/>
        <pc:sldMkLst>
          <pc:docMk/>
          <pc:sldMk cId="198838998" sldId="273"/>
        </pc:sldMkLst>
        <pc:spChg chg="mod">
          <ac:chgData name="Johanne Rabbat" userId="7eee3953-9323-4d1e-b752-c7b6a6b7daee" providerId="ADAL" clId="{48CB0A39-F783-4741-AD6C-C4543A18118A}" dt="2022-12-12T02:38:51.063" v="400" actId="207"/>
          <ac:spMkLst>
            <pc:docMk/>
            <pc:sldMk cId="198838998" sldId="273"/>
            <ac:spMk id="2" creationId="{95F4A6D5-FEEB-69DB-EDF9-5264CE44901E}"/>
          </ac:spMkLst>
        </pc:spChg>
        <pc:spChg chg="mod">
          <ac:chgData name="Johanne Rabbat" userId="7eee3953-9323-4d1e-b752-c7b6a6b7daee" providerId="ADAL" clId="{48CB0A39-F783-4741-AD6C-C4543A18118A}" dt="2022-12-13T03:28:55.307" v="4283" actId="27636"/>
          <ac:spMkLst>
            <pc:docMk/>
            <pc:sldMk cId="198838998" sldId="273"/>
            <ac:spMk id="4" creationId="{400ED7FE-8B07-AE8A-BBA3-48DEF63E6C4C}"/>
          </ac:spMkLst>
        </pc:spChg>
      </pc:sldChg>
      <pc:sldChg chg="modSp del mod">
        <pc:chgData name="Johanne Rabbat" userId="7eee3953-9323-4d1e-b752-c7b6a6b7daee" providerId="ADAL" clId="{48CB0A39-F783-4741-AD6C-C4543A18118A}" dt="2022-12-12T01:58:53.022" v="104" actId="2696"/>
        <pc:sldMkLst>
          <pc:docMk/>
          <pc:sldMk cId="3320922650" sldId="273"/>
        </pc:sldMkLst>
        <pc:spChg chg="mod">
          <ac:chgData name="Johanne Rabbat" userId="7eee3953-9323-4d1e-b752-c7b6a6b7daee" providerId="ADAL" clId="{48CB0A39-F783-4741-AD6C-C4543A18118A}" dt="2022-12-12T01:57:30.557" v="78" actId="1076"/>
          <ac:spMkLst>
            <pc:docMk/>
            <pc:sldMk cId="3320922650" sldId="273"/>
            <ac:spMk id="2" creationId="{95F4A6D5-FEEB-69DB-EDF9-5264CE44901E}"/>
          </ac:spMkLst>
        </pc:spChg>
        <pc:spChg chg="mod">
          <ac:chgData name="Johanne Rabbat" userId="7eee3953-9323-4d1e-b752-c7b6a6b7daee" providerId="ADAL" clId="{48CB0A39-F783-4741-AD6C-C4543A18118A}" dt="2022-12-12T01:58:34.363" v="103" actId="20577"/>
          <ac:spMkLst>
            <pc:docMk/>
            <pc:sldMk cId="3320922650" sldId="273"/>
            <ac:spMk id="4" creationId="{400ED7FE-8B07-AE8A-BBA3-48DEF63E6C4C}"/>
          </ac:spMkLst>
        </pc:spChg>
      </pc:sldChg>
      <pc:sldChg chg="addSp delSp modSp mod setBg modAnim">
        <pc:chgData name="Johanne Rabbat" userId="7eee3953-9323-4d1e-b752-c7b6a6b7daee" providerId="ADAL" clId="{48CB0A39-F783-4741-AD6C-C4543A18118A}" dt="2022-12-12T03:17:46.292" v="1037" actId="6549"/>
        <pc:sldMkLst>
          <pc:docMk/>
          <pc:sldMk cId="2265658800" sldId="274"/>
        </pc:sldMkLst>
        <pc:spChg chg="mod">
          <ac:chgData name="Johanne Rabbat" userId="7eee3953-9323-4d1e-b752-c7b6a6b7daee" providerId="ADAL" clId="{48CB0A39-F783-4741-AD6C-C4543A18118A}" dt="2022-12-12T03:08:09.095" v="911" actId="26606"/>
          <ac:spMkLst>
            <pc:docMk/>
            <pc:sldMk cId="2265658800" sldId="274"/>
            <ac:spMk id="2" creationId="{95F4A6D5-FEEB-69DB-EDF9-5264CE44901E}"/>
          </ac:spMkLst>
        </pc:spChg>
        <pc:spChg chg="mod">
          <ac:chgData name="Johanne Rabbat" userId="7eee3953-9323-4d1e-b752-c7b6a6b7daee" providerId="ADAL" clId="{48CB0A39-F783-4741-AD6C-C4543A18118A}" dt="2022-12-12T03:17:46.292" v="1037" actId="6549"/>
          <ac:spMkLst>
            <pc:docMk/>
            <pc:sldMk cId="2265658800" sldId="274"/>
            <ac:spMk id="3" creationId="{C9D8E791-4A33-B7BF-2134-A57E0DD8396E}"/>
          </ac:spMkLst>
        </pc:spChg>
        <pc:spChg chg="add del">
          <ac:chgData name="Johanne Rabbat" userId="7eee3953-9323-4d1e-b752-c7b6a6b7daee" providerId="ADAL" clId="{48CB0A39-F783-4741-AD6C-C4543A18118A}" dt="2022-12-12T03:08:09.095" v="911" actId="26606"/>
          <ac:spMkLst>
            <pc:docMk/>
            <pc:sldMk cId="2265658800" sldId="274"/>
            <ac:spMk id="11271" creationId="{E0B51387-DF62-4500-88D6-AEF5409C4DD9}"/>
          </ac:spMkLst>
        </pc:spChg>
        <pc:spChg chg="add del">
          <ac:chgData name="Johanne Rabbat" userId="7eee3953-9323-4d1e-b752-c7b6a6b7daee" providerId="ADAL" clId="{48CB0A39-F783-4741-AD6C-C4543A18118A}" dt="2022-12-12T03:08:09.095" v="911" actId="26606"/>
          <ac:spMkLst>
            <pc:docMk/>
            <pc:sldMk cId="2265658800" sldId="274"/>
            <ac:spMk id="11273" creationId="{1A67FB93-E092-450C-8675-960F10D5CBD6}"/>
          </ac:spMkLst>
        </pc:spChg>
        <pc:picChg chg="add mod ord">
          <ac:chgData name="Johanne Rabbat" userId="7eee3953-9323-4d1e-b752-c7b6a6b7daee" providerId="ADAL" clId="{48CB0A39-F783-4741-AD6C-C4543A18118A}" dt="2022-12-12T03:08:09.095" v="911" actId="26606"/>
          <ac:picMkLst>
            <pc:docMk/>
            <pc:sldMk cId="2265658800" sldId="274"/>
            <ac:picMk id="11266" creationId="{48CED4FB-0D79-4C05-BE53-50BD435D4F90}"/>
          </ac:picMkLst>
        </pc:picChg>
        <pc:cxnChg chg="add del">
          <ac:chgData name="Johanne Rabbat" userId="7eee3953-9323-4d1e-b752-c7b6a6b7daee" providerId="ADAL" clId="{48CB0A39-F783-4741-AD6C-C4543A18118A}" dt="2022-12-12T03:08:09.095" v="911" actId="26606"/>
          <ac:cxnSpMkLst>
            <pc:docMk/>
            <pc:sldMk cId="2265658800" sldId="274"/>
            <ac:cxnSpMk id="11275" creationId="{F0748755-DDBC-46D0-91EC-1212A8EE2B40}"/>
          </ac:cxnSpMkLst>
        </pc:cxnChg>
      </pc:sldChg>
      <pc:sldChg chg="del mod modShow">
        <pc:chgData name="Johanne Rabbat" userId="7eee3953-9323-4d1e-b752-c7b6a6b7daee" providerId="ADAL" clId="{48CB0A39-F783-4741-AD6C-C4543A18118A}" dt="2022-12-13T03:08:15.669" v="3704" actId="2696"/>
        <pc:sldMkLst>
          <pc:docMk/>
          <pc:sldMk cId="3189796219" sldId="275"/>
        </pc:sldMkLst>
      </pc:sldChg>
      <pc:sldChg chg="addSp modSp mod modAnim">
        <pc:chgData name="Johanne Rabbat" userId="7eee3953-9323-4d1e-b752-c7b6a6b7daee" providerId="ADAL" clId="{48CB0A39-F783-4741-AD6C-C4543A18118A}" dt="2022-12-12T04:08:51.409" v="1612" actId="20577"/>
        <pc:sldMkLst>
          <pc:docMk/>
          <pc:sldMk cId="2499490575" sldId="276"/>
        </pc:sldMkLst>
        <pc:spChg chg="mod">
          <ac:chgData name="Johanne Rabbat" userId="7eee3953-9323-4d1e-b752-c7b6a6b7daee" providerId="ADAL" clId="{48CB0A39-F783-4741-AD6C-C4543A18118A}" dt="2022-12-12T02:24:15.472" v="234" actId="1076"/>
          <ac:spMkLst>
            <pc:docMk/>
            <pc:sldMk cId="2499490575" sldId="276"/>
            <ac:spMk id="2" creationId="{95F4A6D5-FEEB-69DB-EDF9-5264CE44901E}"/>
          </ac:spMkLst>
        </pc:spChg>
        <pc:spChg chg="mod">
          <ac:chgData name="Johanne Rabbat" userId="7eee3953-9323-4d1e-b752-c7b6a6b7daee" providerId="ADAL" clId="{48CB0A39-F783-4741-AD6C-C4543A18118A}" dt="2022-12-12T04:08:51.409" v="1612" actId="20577"/>
          <ac:spMkLst>
            <pc:docMk/>
            <pc:sldMk cId="2499490575" sldId="276"/>
            <ac:spMk id="4" creationId="{400ED7FE-8B07-AE8A-BBA3-48DEF63E6C4C}"/>
          </ac:spMkLst>
        </pc:spChg>
        <pc:picChg chg="add mod">
          <ac:chgData name="Johanne Rabbat" userId="7eee3953-9323-4d1e-b752-c7b6a6b7daee" providerId="ADAL" clId="{48CB0A39-F783-4741-AD6C-C4543A18118A}" dt="2022-12-12T03:04:27.870" v="886" actId="1076"/>
          <ac:picMkLst>
            <pc:docMk/>
            <pc:sldMk cId="2499490575" sldId="276"/>
            <ac:picMk id="9218" creationId="{079F07B7-BC8A-C252-6998-6D48AD841632}"/>
          </ac:picMkLst>
        </pc:picChg>
      </pc:sldChg>
      <pc:sldChg chg="addSp delSp del mod modShow">
        <pc:chgData name="Johanne Rabbat" userId="7eee3953-9323-4d1e-b752-c7b6a6b7daee" providerId="ADAL" clId="{48CB0A39-F783-4741-AD6C-C4543A18118A}" dt="2022-12-13T03:08:20.376" v="3706" actId="2696"/>
        <pc:sldMkLst>
          <pc:docMk/>
          <pc:sldMk cId="255998112" sldId="277"/>
        </pc:sldMkLst>
        <pc:picChg chg="del">
          <ac:chgData name="Johanne Rabbat" userId="7eee3953-9323-4d1e-b752-c7b6a6b7daee" providerId="ADAL" clId="{48CB0A39-F783-4741-AD6C-C4543A18118A}" dt="2022-12-12T03:49:56.515" v="1583" actId="478"/>
          <ac:picMkLst>
            <pc:docMk/>
            <pc:sldMk cId="255998112" sldId="277"/>
            <ac:picMk id="19458" creationId="{81CC38E2-6899-4E10-8D98-EA59382D9CD6}"/>
          </ac:picMkLst>
        </pc:picChg>
        <pc:picChg chg="add">
          <ac:chgData name="Johanne Rabbat" userId="7eee3953-9323-4d1e-b752-c7b6a6b7daee" providerId="ADAL" clId="{48CB0A39-F783-4741-AD6C-C4543A18118A}" dt="2022-12-12T03:49:57.276" v="1584"/>
          <ac:picMkLst>
            <pc:docMk/>
            <pc:sldMk cId="255998112" sldId="277"/>
            <ac:picMk id="23554" creationId="{719B972E-491C-A4FB-1D4A-CE6F6161A8AC}"/>
          </ac:picMkLst>
        </pc:picChg>
      </pc:sldChg>
      <pc:sldChg chg="addSp delSp modSp add mod">
        <pc:chgData name="Johanne Rabbat" userId="7eee3953-9323-4d1e-b752-c7b6a6b7daee" providerId="ADAL" clId="{48CB0A39-F783-4741-AD6C-C4543A18118A}" dt="2022-12-12T02:03:56.486" v="132"/>
        <pc:sldMkLst>
          <pc:docMk/>
          <pc:sldMk cId="2250242984" sldId="278"/>
        </pc:sldMkLst>
        <pc:spChg chg="del">
          <ac:chgData name="Johanne Rabbat" userId="7eee3953-9323-4d1e-b752-c7b6a6b7daee" providerId="ADAL" clId="{48CB0A39-F783-4741-AD6C-C4543A18118A}" dt="2022-12-12T02:03:43.348" v="129" actId="478"/>
          <ac:spMkLst>
            <pc:docMk/>
            <pc:sldMk cId="2250242984" sldId="278"/>
            <ac:spMk id="2" creationId="{8522270F-2427-BAB3-DD45-C27664895F1D}"/>
          </ac:spMkLst>
        </pc:spChg>
        <pc:spChg chg="del">
          <ac:chgData name="Johanne Rabbat" userId="7eee3953-9323-4d1e-b752-c7b6a6b7daee" providerId="ADAL" clId="{48CB0A39-F783-4741-AD6C-C4543A18118A}" dt="2022-12-12T02:03:48.091" v="131" actId="478"/>
          <ac:spMkLst>
            <pc:docMk/>
            <pc:sldMk cId="2250242984" sldId="278"/>
            <ac:spMk id="3" creationId="{245F6DB8-F136-F623-430F-FFB1B14CCF77}"/>
          </ac:spMkLst>
        </pc:spChg>
        <pc:spChg chg="add del mod">
          <ac:chgData name="Johanne Rabbat" userId="7eee3953-9323-4d1e-b752-c7b6a6b7daee" providerId="ADAL" clId="{48CB0A39-F783-4741-AD6C-C4543A18118A}" dt="2022-12-12T02:03:45.199" v="130" actId="478"/>
          <ac:spMkLst>
            <pc:docMk/>
            <pc:sldMk cId="2250242984" sldId="278"/>
            <ac:spMk id="5" creationId="{49C34BED-02D4-FBCA-1438-F4B633670563}"/>
          </ac:spMkLst>
        </pc:spChg>
        <pc:picChg chg="add mod">
          <ac:chgData name="Johanne Rabbat" userId="7eee3953-9323-4d1e-b752-c7b6a6b7daee" providerId="ADAL" clId="{48CB0A39-F783-4741-AD6C-C4543A18118A}" dt="2022-12-12T02:03:56.486" v="132"/>
          <ac:picMkLst>
            <pc:docMk/>
            <pc:sldMk cId="2250242984" sldId="278"/>
            <ac:picMk id="7" creationId="{77C221A1-DD32-E77E-3127-681AB1441BC8}"/>
          </ac:picMkLst>
        </pc:picChg>
      </pc:sldChg>
      <pc:sldChg chg="addSp delSp modSp add mod">
        <pc:chgData name="Johanne Rabbat" userId="7eee3953-9323-4d1e-b752-c7b6a6b7daee" providerId="ADAL" clId="{48CB0A39-F783-4741-AD6C-C4543A18118A}" dt="2022-12-12T02:04:13.188" v="135"/>
        <pc:sldMkLst>
          <pc:docMk/>
          <pc:sldMk cId="1270730083" sldId="279"/>
        </pc:sldMkLst>
        <pc:picChg chg="add mod">
          <ac:chgData name="Johanne Rabbat" userId="7eee3953-9323-4d1e-b752-c7b6a6b7daee" providerId="ADAL" clId="{48CB0A39-F783-4741-AD6C-C4543A18118A}" dt="2022-12-12T02:04:13.188" v="135"/>
          <ac:picMkLst>
            <pc:docMk/>
            <pc:sldMk cId="1270730083" sldId="279"/>
            <ac:picMk id="3" creationId="{B86C93BC-BB40-DF67-0E1D-97E734B72377}"/>
          </ac:picMkLst>
        </pc:picChg>
        <pc:picChg chg="del">
          <ac:chgData name="Johanne Rabbat" userId="7eee3953-9323-4d1e-b752-c7b6a6b7daee" providerId="ADAL" clId="{48CB0A39-F783-4741-AD6C-C4543A18118A}" dt="2022-12-12T02:04:09.853" v="134" actId="478"/>
          <ac:picMkLst>
            <pc:docMk/>
            <pc:sldMk cId="1270730083" sldId="279"/>
            <ac:picMk id="7" creationId="{77C221A1-DD32-E77E-3127-681AB1441BC8}"/>
          </ac:picMkLst>
        </pc:picChg>
      </pc:sldChg>
      <pc:sldChg chg="addSp delSp modSp add mod modAnim">
        <pc:chgData name="Johanne Rabbat" userId="7eee3953-9323-4d1e-b752-c7b6a6b7daee" providerId="ADAL" clId="{48CB0A39-F783-4741-AD6C-C4543A18118A}" dt="2022-12-12T02:08:34.270" v="159" actId="14100"/>
        <pc:sldMkLst>
          <pc:docMk/>
          <pc:sldMk cId="3901813313" sldId="280"/>
        </pc:sldMkLst>
        <pc:spChg chg="add mod">
          <ac:chgData name="Johanne Rabbat" userId="7eee3953-9323-4d1e-b752-c7b6a6b7daee" providerId="ADAL" clId="{48CB0A39-F783-4741-AD6C-C4543A18118A}" dt="2022-12-12T02:07:13.186" v="151" actId="1076"/>
          <ac:spMkLst>
            <pc:docMk/>
            <pc:sldMk cId="3901813313" sldId="280"/>
            <ac:spMk id="5" creationId="{4B5E572D-07D9-1B6E-CCF6-485BF7704BB4}"/>
          </ac:spMkLst>
        </pc:spChg>
        <pc:picChg chg="del">
          <ac:chgData name="Johanne Rabbat" userId="7eee3953-9323-4d1e-b752-c7b6a6b7daee" providerId="ADAL" clId="{48CB0A39-F783-4741-AD6C-C4543A18118A}" dt="2022-12-12T02:04:19.099" v="137" actId="478"/>
          <ac:picMkLst>
            <pc:docMk/>
            <pc:sldMk cId="3901813313" sldId="280"/>
            <ac:picMk id="3" creationId="{B86C93BC-BB40-DF67-0E1D-97E734B72377}"/>
          </ac:picMkLst>
        </pc:picChg>
        <pc:picChg chg="add mod">
          <ac:chgData name="Johanne Rabbat" userId="7eee3953-9323-4d1e-b752-c7b6a6b7daee" providerId="ADAL" clId="{48CB0A39-F783-4741-AD6C-C4543A18118A}" dt="2022-12-12T02:04:23.733" v="138"/>
          <ac:picMkLst>
            <pc:docMk/>
            <pc:sldMk cId="3901813313" sldId="280"/>
            <ac:picMk id="4" creationId="{AB8A3005-3DE9-9CD6-76B2-64B10C92F51E}"/>
          </ac:picMkLst>
        </pc:picChg>
        <pc:picChg chg="add mod">
          <ac:chgData name="Johanne Rabbat" userId="7eee3953-9323-4d1e-b752-c7b6a6b7daee" providerId="ADAL" clId="{48CB0A39-F783-4741-AD6C-C4543A18118A}" dt="2022-12-12T02:06:50.641" v="145" actId="1076"/>
          <ac:picMkLst>
            <pc:docMk/>
            <pc:sldMk cId="3901813313" sldId="280"/>
            <ac:picMk id="2050" creationId="{777A8696-24B6-E0E5-DB1E-353A4188C652}"/>
          </ac:picMkLst>
        </pc:picChg>
        <pc:picChg chg="add mod">
          <ac:chgData name="Johanne Rabbat" userId="7eee3953-9323-4d1e-b752-c7b6a6b7daee" providerId="ADAL" clId="{48CB0A39-F783-4741-AD6C-C4543A18118A}" dt="2022-12-12T02:08:34.270" v="159" actId="14100"/>
          <ac:picMkLst>
            <pc:docMk/>
            <pc:sldMk cId="3901813313" sldId="280"/>
            <ac:picMk id="2052" creationId="{1EB6CE52-9855-4FDD-4779-EB7812C687EE}"/>
          </ac:picMkLst>
        </pc:picChg>
      </pc:sldChg>
      <pc:sldChg chg="addSp delSp modSp add mod">
        <pc:chgData name="Johanne Rabbat" userId="7eee3953-9323-4d1e-b752-c7b6a6b7daee" providerId="ADAL" clId="{48CB0A39-F783-4741-AD6C-C4543A18118A}" dt="2022-12-12T02:10:50.002" v="164" actId="1076"/>
        <pc:sldMkLst>
          <pc:docMk/>
          <pc:sldMk cId="3004675824" sldId="281"/>
        </pc:sldMkLst>
        <pc:spChg chg="del">
          <ac:chgData name="Johanne Rabbat" userId="7eee3953-9323-4d1e-b752-c7b6a6b7daee" providerId="ADAL" clId="{48CB0A39-F783-4741-AD6C-C4543A18118A}" dt="2022-12-12T02:10:38.483" v="161" actId="478"/>
          <ac:spMkLst>
            <pc:docMk/>
            <pc:sldMk cId="3004675824" sldId="281"/>
            <ac:spMk id="3" creationId="{245F6DB8-F136-F623-430F-FFB1B14CCF77}"/>
          </ac:spMkLst>
        </pc:spChg>
        <pc:picChg chg="add mod">
          <ac:chgData name="Johanne Rabbat" userId="7eee3953-9323-4d1e-b752-c7b6a6b7daee" providerId="ADAL" clId="{48CB0A39-F783-4741-AD6C-C4543A18118A}" dt="2022-12-12T02:10:50.002" v="164" actId="1076"/>
          <ac:picMkLst>
            <pc:docMk/>
            <pc:sldMk cId="3004675824" sldId="281"/>
            <ac:picMk id="3074" creationId="{235D7BBC-CB31-FE19-C96F-556FD0881F08}"/>
          </ac:picMkLst>
        </pc:picChg>
      </pc:sldChg>
      <pc:sldChg chg="addSp delSp modSp add mod delAnim modAnim">
        <pc:chgData name="Johanne Rabbat" userId="7eee3953-9323-4d1e-b752-c7b6a6b7daee" providerId="ADAL" clId="{48CB0A39-F783-4741-AD6C-C4543A18118A}" dt="2022-12-12T02:15:02.914" v="175" actId="14100"/>
        <pc:sldMkLst>
          <pc:docMk/>
          <pc:sldMk cId="555824101" sldId="282"/>
        </pc:sldMkLst>
        <pc:spChg chg="del">
          <ac:chgData name="Johanne Rabbat" userId="7eee3953-9323-4d1e-b752-c7b6a6b7daee" providerId="ADAL" clId="{48CB0A39-F783-4741-AD6C-C4543A18118A}" dt="2022-12-12T02:14:57.575" v="173" actId="478"/>
          <ac:spMkLst>
            <pc:docMk/>
            <pc:sldMk cId="555824101" sldId="282"/>
            <ac:spMk id="5" creationId="{4B5E572D-07D9-1B6E-CCF6-485BF7704BB4}"/>
          </ac:spMkLst>
        </pc:spChg>
        <pc:picChg chg="del">
          <ac:chgData name="Johanne Rabbat" userId="7eee3953-9323-4d1e-b752-c7b6a6b7daee" providerId="ADAL" clId="{48CB0A39-F783-4741-AD6C-C4543A18118A}" dt="2022-12-12T02:14:54.322" v="172" actId="478"/>
          <ac:picMkLst>
            <pc:docMk/>
            <pc:sldMk cId="555824101" sldId="282"/>
            <ac:picMk id="4" creationId="{AB8A3005-3DE9-9CD6-76B2-64B10C92F51E}"/>
          </ac:picMkLst>
        </pc:picChg>
        <pc:picChg chg="del">
          <ac:chgData name="Johanne Rabbat" userId="7eee3953-9323-4d1e-b752-c7b6a6b7daee" providerId="ADAL" clId="{48CB0A39-F783-4741-AD6C-C4543A18118A}" dt="2022-12-12T02:14:53.065" v="171" actId="478"/>
          <ac:picMkLst>
            <pc:docMk/>
            <pc:sldMk cId="555824101" sldId="282"/>
            <ac:picMk id="2050" creationId="{777A8696-24B6-E0E5-DB1E-353A4188C652}"/>
          </ac:picMkLst>
        </pc:picChg>
        <pc:picChg chg="del">
          <ac:chgData name="Johanne Rabbat" userId="7eee3953-9323-4d1e-b752-c7b6a6b7daee" providerId="ADAL" clId="{48CB0A39-F783-4741-AD6C-C4543A18118A}" dt="2022-12-12T02:14:51.784" v="170" actId="478"/>
          <ac:picMkLst>
            <pc:docMk/>
            <pc:sldMk cId="555824101" sldId="282"/>
            <ac:picMk id="2052" creationId="{1EB6CE52-9855-4FDD-4779-EB7812C687EE}"/>
          </ac:picMkLst>
        </pc:picChg>
        <pc:picChg chg="add mod">
          <ac:chgData name="Johanne Rabbat" userId="7eee3953-9323-4d1e-b752-c7b6a6b7daee" providerId="ADAL" clId="{48CB0A39-F783-4741-AD6C-C4543A18118A}" dt="2022-12-12T02:15:02.914" v="175" actId="14100"/>
          <ac:picMkLst>
            <pc:docMk/>
            <pc:sldMk cId="555824101" sldId="282"/>
            <ac:picMk id="6146" creationId="{1BA8A05D-61FB-34DE-DD96-31DA3A46BC19}"/>
          </ac:picMkLst>
        </pc:picChg>
      </pc:sldChg>
      <pc:sldChg chg="addSp delSp modSp add">
        <pc:chgData name="Johanne Rabbat" userId="7eee3953-9323-4d1e-b752-c7b6a6b7daee" providerId="ADAL" clId="{48CB0A39-F783-4741-AD6C-C4543A18118A}" dt="2022-12-12T02:18:58.164" v="187"/>
        <pc:sldMkLst>
          <pc:docMk/>
          <pc:sldMk cId="4259897119" sldId="283"/>
        </pc:sldMkLst>
        <pc:picChg chg="add mod">
          <ac:chgData name="Johanne Rabbat" userId="7eee3953-9323-4d1e-b752-c7b6a6b7daee" providerId="ADAL" clId="{48CB0A39-F783-4741-AD6C-C4543A18118A}" dt="2022-12-12T02:18:58.164" v="187"/>
          <ac:picMkLst>
            <pc:docMk/>
            <pc:sldMk cId="4259897119" sldId="283"/>
            <ac:picMk id="3" creationId="{4A8FF5E9-EECE-1C71-8457-B5B6EBF60EE3}"/>
          </ac:picMkLst>
        </pc:picChg>
        <pc:picChg chg="del">
          <ac:chgData name="Johanne Rabbat" userId="7eee3953-9323-4d1e-b752-c7b6a6b7daee" providerId="ADAL" clId="{48CB0A39-F783-4741-AD6C-C4543A18118A}" dt="2022-12-12T02:18:02.809" v="177" actId="478"/>
          <ac:picMkLst>
            <pc:docMk/>
            <pc:sldMk cId="4259897119" sldId="283"/>
            <ac:picMk id="6146" creationId="{1BA8A05D-61FB-34DE-DD96-31DA3A46BC19}"/>
          </ac:picMkLst>
        </pc:picChg>
      </pc:sldChg>
      <pc:sldChg chg="addSp modSp add">
        <pc:chgData name="Johanne Rabbat" userId="7eee3953-9323-4d1e-b752-c7b6a6b7daee" providerId="ADAL" clId="{48CB0A39-F783-4741-AD6C-C4543A18118A}" dt="2022-12-12T02:19:04.131" v="188"/>
        <pc:sldMkLst>
          <pc:docMk/>
          <pc:sldMk cId="1912853295" sldId="284"/>
        </pc:sldMkLst>
        <pc:picChg chg="add mod">
          <ac:chgData name="Johanne Rabbat" userId="7eee3953-9323-4d1e-b752-c7b6a6b7daee" providerId="ADAL" clId="{48CB0A39-F783-4741-AD6C-C4543A18118A}" dt="2022-12-12T02:19:04.131" v="188"/>
          <ac:picMkLst>
            <pc:docMk/>
            <pc:sldMk cId="1912853295" sldId="284"/>
            <ac:picMk id="3" creationId="{EB072683-A5C9-9557-9EDA-57DFB202A148}"/>
          </ac:picMkLst>
        </pc:picChg>
      </pc:sldChg>
      <pc:sldChg chg="addSp modSp add">
        <pc:chgData name="Johanne Rabbat" userId="7eee3953-9323-4d1e-b752-c7b6a6b7daee" providerId="ADAL" clId="{48CB0A39-F783-4741-AD6C-C4543A18118A}" dt="2022-12-12T02:19:10.414" v="189"/>
        <pc:sldMkLst>
          <pc:docMk/>
          <pc:sldMk cId="857489440" sldId="285"/>
        </pc:sldMkLst>
        <pc:picChg chg="add mod">
          <ac:chgData name="Johanne Rabbat" userId="7eee3953-9323-4d1e-b752-c7b6a6b7daee" providerId="ADAL" clId="{48CB0A39-F783-4741-AD6C-C4543A18118A}" dt="2022-12-12T02:19:10.414" v="189"/>
          <ac:picMkLst>
            <pc:docMk/>
            <pc:sldMk cId="857489440" sldId="285"/>
            <ac:picMk id="3" creationId="{28A9C153-4308-21DB-1A31-A2A9B632483D}"/>
          </ac:picMkLst>
        </pc:picChg>
      </pc:sldChg>
      <pc:sldChg chg="addSp modSp add">
        <pc:chgData name="Johanne Rabbat" userId="7eee3953-9323-4d1e-b752-c7b6a6b7daee" providerId="ADAL" clId="{48CB0A39-F783-4741-AD6C-C4543A18118A}" dt="2022-12-12T02:19:15.764" v="190"/>
        <pc:sldMkLst>
          <pc:docMk/>
          <pc:sldMk cId="115455268" sldId="286"/>
        </pc:sldMkLst>
        <pc:picChg chg="add mod">
          <ac:chgData name="Johanne Rabbat" userId="7eee3953-9323-4d1e-b752-c7b6a6b7daee" providerId="ADAL" clId="{48CB0A39-F783-4741-AD6C-C4543A18118A}" dt="2022-12-12T02:19:15.764" v="190"/>
          <ac:picMkLst>
            <pc:docMk/>
            <pc:sldMk cId="115455268" sldId="286"/>
            <ac:picMk id="3" creationId="{4089E8E1-30E2-AD5B-A713-14DF8CC3922B}"/>
          </ac:picMkLst>
        </pc:picChg>
      </pc:sldChg>
      <pc:sldChg chg="addSp delSp modSp add mod ord">
        <pc:chgData name="Johanne Rabbat" userId="7eee3953-9323-4d1e-b752-c7b6a6b7daee" providerId="ADAL" clId="{48CB0A39-F783-4741-AD6C-C4543A18118A}" dt="2022-12-12T02:18:54.152" v="186" actId="478"/>
        <pc:sldMkLst>
          <pc:docMk/>
          <pc:sldMk cId="2334539630" sldId="287"/>
        </pc:sldMkLst>
        <pc:picChg chg="add del mod">
          <ac:chgData name="Johanne Rabbat" userId="7eee3953-9323-4d1e-b752-c7b6a6b7daee" providerId="ADAL" clId="{48CB0A39-F783-4741-AD6C-C4543A18118A}" dt="2022-12-12T02:18:54.152" v="186" actId="478"/>
          <ac:picMkLst>
            <pc:docMk/>
            <pc:sldMk cId="2334539630" sldId="287"/>
            <ac:picMk id="3" creationId="{E16876F1-5C1B-5A7E-B88C-EBC4F59DB946}"/>
          </ac:picMkLst>
        </pc:picChg>
      </pc:sldChg>
      <pc:sldChg chg="addSp delSp modSp add mod">
        <pc:chgData name="Johanne Rabbat" userId="7eee3953-9323-4d1e-b752-c7b6a6b7daee" providerId="ADAL" clId="{48CB0A39-F783-4741-AD6C-C4543A18118A}" dt="2022-12-12T02:19:26.449" v="193"/>
        <pc:sldMkLst>
          <pc:docMk/>
          <pc:sldMk cId="502543110" sldId="288"/>
        </pc:sldMkLst>
        <pc:picChg chg="del">
          <ac:chgData name="Johanne Rabbat" userId="7eee3953-9323-4d1e-b752-c7b6a6b7daee" providerId="ADAL" clId="{48CB0A39-F783-4741-AD6C-C4543A18118A}" dt="2022-12-12T02:19:23.086" v="192" actId="478"/>
          <ac:picMkLst>
            <pc:docMk/>
            <pc:sldMk cId="502543110" sldId="288"/>
            <ac:picMk id="3" creationId="{4089E8E1-30E2-AD5B-A713-14DF8CC3922B}"/>
          </ac:picMkLst>
        </pc:picChg>
        <pc:picChg chg="add mod">
          <ac:chgData name="Johanne Rabbat" userId="7eee3953-9323-4d1e-b752-c7b6a6b7daee" providerId="ADAL" clId="{48CB0A39-F783-4741-AD6C-C4543A18118A}" dt="2022-12-12T02:19:26.449" v="193"/>
          <ac:picMkLst>
            <pc:docMk/>
            <pc:sldMk cId="502543110" sldId="288"/>
            <ac:picMk id="4" creationId="{2A2FD825-D57D-29B8-FFB1-7655F2A8970F}"/>
          </ac:picMkLst>
        </pc:picChg>
      </pc:sldChg>
      <pc:sldChg chg="addSp delSp modSp add mod">
        <pc:chgData name="Johanne Rabbat" userId="7eee3953-9323-4d1e-b752-c7b6a6b7daee" providerId="ADAL" clId="{48CB0A39-F783-4741-AD6C-C4543A18118A}" dt="2022-12-12T02:19:40.887" v="196"/>
        <pc:sldMkLst>
          <pc:docMk/>
          <pc:sldMk cId="1937335766" sldId="289"/>
        </pc:sldMkLst>
        <pc:picChg chg="add mod">
          <ac:chgData name="Johanne Rabbat" userId="7eee3953-9323-4d1e-b752-c7b6a6b7daee" providerId="ADAL" clId="{48CB0A39-F783-4741-AD6C-C4543A18118A}" dt="2022-12-12T02:19:40.887" v="196"/>
          <ac:picMkLst>
            <pc:docMk/>
            <pc:sldMk cId="1937335766" sldId="289"/>
            <ac:picMk id="3" creationId="{27EE053D-0680-D7AB-A7FE-907680BE93C2}"/>
          </ac:picMkLst>
        </pc:picChg>
        <pc:picChg chg="del">
          <ac:chgData name="Johanne Rabbat" userId="7eee3953-9323-4d1e-b752-c7b6a6b7daee" providerId="ADAL" clId="{48CB0A39-F783-4741-AD6C-C4543A18118A}" dt="2022-12-12T02:19:37.496" v="195" actId="478"/>
          <ac:picMkLst>
            <pc:docMk/>
            <pc:sldMk cId="1937335766" sldId="289"/>
            <ac:picMk id="4" creationId="{2A2FD825-D57D-29B8-FFB1-7655F2A8970F}"/>
          </ac:picMkLst>
        </pc:picChg>
      </pc:sldChg>
      <pc:sldChg chg="addSp delSp modSp add del mod delAnim modAnim">
        <pc:chgData name="Johanne Rabbat" userId="7eee3953-9323-4d1e-b752-c7b6a6b7daee" providerId="ADAL" clId="{48CB0A39-F783-4741-AD6C-C4543A18118A}" dt="2022-12-13T03:08:52.337" v="3707" actId="2696"/>
        <pc:sldMkLst>
          <pc:docMk/>
          <pc:sldMk cId="272635054" sldId="290"/>
        </pc:sldMkLst>
        <pc:spChg chg="mod">
          <ac:chgData name="Johanne Rabbat" userId="7eee3953-9323-4d1e-b752-c7b6a6b7daee" providerId="ADAL" clId="{48CB0A39-F783-4741-AD6C-C4543A18118A}" dt="2022-12-12T02:54:28.927" v="806" actId="20577"/>
          <ac:spMkLst>
            <pc:docMk/>
            <pc:sldMk cId="272635054" sldId="290"/>
            <ac:spMk id="2" creationId="{8522270F-2427-BAB3-DD45-C27664895F1D}"/>
          </ac:spMkLst>
        </pc:spChg>
        <pc:spChg chg="mod">
          <ac:chgData name="Johanne Rabbat" userId="7eee3953-9323-4d1e-b752-c7b6a6b7daee" providerId="ADAL" clId="{48CB0A39-F783-4741-AD6C-C4543A18118A}" dt="2022-12-13T02:25:24.220" v="3226" actId="20577"/>
          <ac:spMkLst>
            <pc:docMk/>
            <pc:sldMk cId="272635054" sldId="290"/>
            <ac:spMk id="3" creationId="{245F6DB8-F136-F623-430F-FFB1B14CCF77}"/>
          </ac:spMkLst>
        </pc:spChg>
        <pc:spChg chg="add del mod">
          <ac:chgData name="Johanne Rabbat" userId="7eee3953-9323-4d1e-b752-c7b6a6b7daee" providerId="ADAL" clId="{48CB0A39-F783-4741-AD6C-C4543A18118A}" dt="2022-12-12T02:48:39.921" v="769" actId="478"/>
          <ac:spMkLst>
            <pc:docMk/>
            <pc:sldMk cId="272635054" sldId="290"/>
            <ac:spMk id="4" creationId="{9D80890B-2DCB-5919-A9F5-55935264BE58}"/>
          </ac:spMkLst>
        </pc:spChg>
      </pc:sldChg>
      <pc:sldChg chg="delSp modSp add del">
        <pc:chgData name="Johanne Rabbat" userId="7eee3953-9323-4d1e-b752-c7b6a6b7daee" providerId="ADAL" clId="{48CB0A39-F783-4741-AD6C-C4543A18118A}" dt="2022-12-12T02:21:41.814" v="214" actId="2696"/>
        <pc:sldMkLst>
          <pc:docMk/>
          <pc:sldMk cId="3945553571" sldId="290"/>
        </pc:sldMkLst>
        <pc:picChg chg="del mod">
          <ac:chgData name="Johanne Rabbat" userId="7eee3953-9323-4d1e-b752-c7b6a6b7daee" providerId="ADAL" clId="{48CB0A39-F783-4741-AD6C-C4543A18118A}" dt="2022-12-12T02:21:39.865" v="213" actId="21"/>
          <ac:picMkLst>
            <pc:docMk/>
            <pc:sldMk cId="3945553571" sldId="290"/>
            <ac:picMk id="1028" creationId="{2EDD9896-3128-5CE0-8CC7-F2EAE1D6B9CC}"/>
          </ac:picMkLst>
        </pc:picChg>
      </pc:sldChg>
      <pc:sldChg chg="modSp add mod modAnim">
        <pc:chgData name="Johanne Rabbat" userId="7eee3953-9323-4d1e-b752-c7b6a6b7daee" providerId="ADAL" clId="{48CB0A39-F783-4741-AD6C-C4543A18118A}" dt="2022-12-13T03:09:11.320" v="3711"/>
        <pc:sldMkLst>
          <pc:docMk/>
          <pc:sldMk cId="1221898822" sldId="291"/>
        </pc:sldMkLst>
        <pc:spChg chg="mod">
          <ac:chgData name="Johanne Rabbat" userId="7eee3953-9323-4d1e-b752-c7b6a6b7daee" providerId="ADAL" clId="{48CB0A39-F783-4741-AD6C-C4543A18118A}" dt="2022-12-13T02:30:43.897" v="3283" actId="207"/>
          <ac:spMkLst>
            <pc:docMk/>
            <pc:sldMk cId="1221898822" sldId="291"/>
            <ac:spMk id="2" creationId="{8522270F-2427-BAB3-DD45-C27664895F1D}"/>
          </ac:spMkLst>
        </pc:spChg>
        <pc:spChg chg="mod">
          <ac:chgData name="Johanne Rabbat" userId="7eee3953-9323-4d1e-b752-c7b6a6b7daee" providerId="ADAL" clId="{48CB0A39-F783-4741-AD6C-C4543A18118A}" dt="2022-12-13T02:25:31.063" v="3234" actId="20577"/>
          <ac:spMkLst>
            <pc:docMk/>
            <pc:sldMk cId="1221898822" sldId="291"/>
            <ac:spMk id="3" creationId="{245F6DB8-F136-F623-430F-FFB1B14CCF77}"/>
          </ac:spMkLst>
        </pc:spChg>
        <pc:spChg chg="mod">
          <ac:chgData name="Johanne Rabbat" userId="7eee3953-9323-4d1e-b752-c7b6a6b7daee" providerId="ADAL" clId="{48CB0A39-F783-4741-AD6C-C4543A18118A}" dt="2022-12-13T02:25:41.498" v="3242" actId="20577"/>
          <ac:spMkLst>
            <pc:docMk/>
            <pc:sldMk cId="1221898822" sldId="291"/>
            <ac:spMk id="4" creationId="{9D80890B-2DCB-5919-A9F5-55935264BE58}"/>
          </ac:spMkLst>
        </pc:spChg>
      </pc:sldChg>
      <pc:sldChg chg="add del">
        <pc:chgData name="Johanne Rabbat" userId="7eee3953-9323-4d1e-b752-c7b6a6b7daee" providerId="ADAL" clId="{48CB0A39-F783-4741-AD6C-C4543A18118A}" dt="2022-12-12T02:49:18.186" v="773" actId="2696"/>
        <pc:sldMkLst>
          <pc:docMk/>
          <pc:sldMk cId="1914659601" sldId="292"/>
        </pc:sldMkLst>
      </pc:sldChg>
      <pc:sldChg chg="addSp delSp modSp add mod addAnim delAnim modAnim modShow">
        <pc:chgData name="Johanne Rabbat" userId="7eee3953-9323-4d1e-b752-c7b6a6b7daee" providerId="ADAL" clId="{48CB0A39-F783-4741-AD6C-C4543A18118A}" dt="2022-12-13T03:09:27.975" v="3715"/>
        <pc:sldMkLst>
          <pc:docMk/>
          <pc:sldMk cId="2301558525" sldId="292"/>
        </pc:sldMkLst>
        <pc:spChg chg="mod">
          <ac:chgData name="Johanne Rabbat" userId="7eee3953-9323-4d1e-b752-c7b6a6b7daee" providerId="ADAL" clId="{48CB0A39-F783-4741-AD6C-C4543A18118A}" dt="2022-12-13T02:30:38.839" v="3282" actId="207"/>
          <ac:spMkLst>
            <pc:docMk/>
            <pc:sldMk cId="2301558525" sldId="292"/>
            <ac:spMk id="2" creationId="{8522270F-2427-BAB3-DD45-C27664895F1D}"/>
          </ac:spMkLst>
        </pc:spChg>
        <pc:spChg chg="del mod">
          <ac:chgData name="Johanne Rabbat" userId="7eee3953-9323-4d1e-b752-c7b6a6b7daee" providerId="ADAL" clId="{48CB0A39-F783-4741-AD6C-C4543A18118A}" dt="2022-12-12T02:52:27.795" v="785" actId="478"/>
          <ac:spMkLst>
            <pc:docMk/>
            <pc:sldMk cId="2301558525" sldId="292"/>
            <ac:spMk id="3" creationId="{245F6DB8-F136-F623-430F-FFB1B14CCF77}"/>
          </ac:spMkLst>
        </pc:spChg>
        <pc:spChg chg="add del mod">
          <ac:chgData name="Johanne Rabbat" userId="7eee3953-9323-4d1e-b752-c7b6a6b7daee" providerId="ADAL" clId="{48CB0A39-F783-4741-AD6C-C4543A18118A}" dt="2022-12-13T02:26:01.631" v="3251" actId="207"/>
          <ac:spMkLst>
            <pc:docMk/>
            <pc:sldMk cId="2301558525" sldId="292"/>
            <ac:spMk id="4" creationId="{9D80890B-2DCB-5919-A9F5-55935264BE58}"/>
          </ac:spMkLst>
        </pc:spChg>
        <pc:spChg chg="add mod">
          <ac:chgData name="Johanne Rabbat" userId="7eee3953-9323-4d1e-b752-c7b6a6b7daee" providerId="ADAL" clId="{48CB0A39-F783-4741-AD6C-C4543A18118A}" dt="2022-12-12T02:53:41.099" v="801" actId="207"/>
          <ac:spMkLst>
            <pc:docMk/>
            <pc:sldMk cId="2301558525" sldId="292"/>
            <ac:spMk id="7" creationId="{A35435AF-2084-7712-A58A-2655AA32573A}"/>
          </ac:spMkLst>
        </pc:spChg>
        <pc:spChg chg="add mod">
          <ac:chgData name="Johanne Rabbat" userId="7eee3953-9323-4d1e-b752-c7b6a6b7daee" providerId="ADAL" clId="{48CB0A39-F783-4741-AD6C-C4543A18118A}" dt="2022-12-13T02:30:03.770" v="3281" actId="1076"/>
          <ac:spMkLst>
            <pc:docMk/>
            <pc:sldMk cId="2301558525" sldId="292"/>
            <ac:spMk id="8" creationId="{3802B7DF-4B94-5145-C9F7-2C8947767DAA}"/>
          </ac:spMkLst>
        </pc:spChg>
        <pc:picChg chg="add del mod">
          <ac:chgData name="Johanne Rabbat" userId="7eee3953-9323-4d1e-b752-c7b6a6b7daee" providerId="ADAL" clId="{48CB0A39-F783-4741-AD6C-C4543A18118A}" dt="2022-12-13T02:26:10.082" v="3252" actId="478"/>
          <ac:picMkLst>
            <pc:docMk/>
            <pc:sldMk cId="2301558525" sldId="292"/>
            <ac:picMk id="6" creationId="{A97F09DD-DA91-CD45-89DA-CE6628D32A6B}"/>
          </ac:picMkLst>
        </pc:picChg>
        <pc:picChg chg="add del mod">
          <ac:chgData name="Johanne Rabbat" userId="7eee3953-9323-4d1e-b752-c7b6a6b7daee" providerId="ADAL" clId="{48CB0A39-F783-4741-AD6C-C4543A18118A}" dt="2022-12-13T02:28:32.550" v="3261" actId="478"/>
          <ac:picMkLst>
            <pc:docMk/>
            <pc:sldMk cId="2301558525" sldId="292"/>
            <ac:picMk id="33794" creationId="{628BB824-DE9D-E85A-F84D-668B45205FA9}"/>
          </ac:picMkLst>
        </pc:picChg>
      </pc:sldChg>
      <pc:sldChg chg="addSp modSp add mod setBg modAnim">
        <pc:chgData name="Johanne Rabbat" userId="7eee3953-9323-4d1e-b752-c7b6a6b7daee" providerId="ADAL" clId="{48CB0A39-F783-4741-AD6C-C4543A18118A}" dt="2022-12-13T02:46:09.910" v="3526" actId="20577"/>
        <pc:sldMkLst>
          <pc:docMk/>
          <pc:sldMk cId="2565776789" sldId="293"/>
        </pc:sldMkLst>
        <pc:spChg chg="mod">
          <ac:chgData name="Johanne Rabbat" userId="7eee3953-9323-4d1e-b752-c7b6a6b7daee" providerId="ADAL" clId="{48CB0A39-F783-4741-AD6C-C4543A18118A}" dt="2022-12-12T03:02:15.848" v="858" actId="26606"/>
          <ac:spMkLst>
            <pc:docMk/>
            <pc:sldMk cId="2565776789" sldId="293"/>
            <ac:spMk id="2" creationId="{95F4A6D5-FEEB-69DB-EDF9-5264CE44901E}"/>
          </ac:spMkLst>
        </pc:spChg>
        <pc:spChg chg="mod">
          <ac:chgData name="Johanne Rabbat" userId="7eee3953-9323-4d1e-b752-c7b6a6b7daee" providerId="ADAL" clId="{48CB0A39-F783-4741-AD6C-C4543A18118A}" dt="2022-12-13T02:46:09.910" v="3526" actId="20577"/>
          <ac:spMkLst>
            <pc:docMk/>
            <pc:sldMk cId="2565776789" sldId="293"/>
            <ac:spMk id="4" creationId="{400ED7FE-8B07-AE8A-BBA3-48DEF63E6C4C}"/>
          </ac:spMkLst>
        </pc:spChg>
        <pc:spChg chg="add">
          <ac:chgData name="Johanne Rabbat" userId="7eee3953-9323-4d1e-b752-c7b6a6b7daee" providerId="ADAL" clId="{48CB0A39-F783-4741-AD6C-C4543A18118A}" dt="2022-12-12T03:02:15.848" v="858" actId="26606"/>
          <ac:spMkLst>
            <pc:docMk/>
            <pc:sldMk cId="2565776789" sldId="293"/>
            <ac:spMk id="8201" creationId="{9BE9CBBE-AC27-4CB2-9A8C-6DA97C8514B0}"/>
          </ac:spMkLst>
        </pc:spChg>
        <pc:spChg chg="add">
          <ac:chgData name="Johanne Rabbat" userId="7eee3953-9323-4d1e-b752-c7b6a6b7daee" providerId="ADAL" clId="{48CB0A39-F783-4741-AD6C-C4543A18118A}" dt="2022-12-12T03:02:15.848" v="858" actId="26606"/>
          <ac:spMkLst>
            <pc:docMk/>
            <pc:sldMk cId="2565776789" sldId="293"/>
            <ac:spMk id="8203" creationId="{1510558D-AB62-4468-A217-6D39626A6767}"/>
          </ac:spMkLst>
        </pc:spChg>
        <pc:spChg chg="add">
          <ac:chgData name="Johanne Rabbat" userId="7eee3953-9323-4d1e-b752-c7b6a6b7daee" providerId="ADAL" clId="{48CB0A39-F783-4741-AD6C-C4543A18118A}" dt="2022-12-12T03:02:15.848" v="858" actId="26606"/>
          <ac:spMkLst>
            <pc:docMk/>
            <pc:sldMk cId="2565776789" sldId="293"/>
            <ac:spMk id="8205" creationId="{BF0EF3CC-90B1-4D25-8757-67F368728EB3}"/>
          </ac:spMkLst>
        </pc:spChg>
        <pc:picChg chg="add mod ord">
          <ac:chgData name="Johanne Rabbat" userId="7eee3953-9323-4d1e-b752-c7b6a6b7daee" providerId="ADAL" clId="{48CB0A39-F783-4741-AD6C-C4543A18118A}" dt="2022-12-12T03:02:15.848" v="858" actId="26606"/>
          <ac:picMkLst>
            <pc:docMk/>
            <pc:sldMk cId="2565776789" sldId="293"/>
            <ac:picMk id="8194" creationId="{2ACC6AAF-DC99-C95F-0284-24131C3BB581}"/>
          </ac:picMkLst>
        </pc:picChg>
        <pc:cxnChg chg="add">
          <ac:chgData name="Johanne Rabbat" userId="7eee3953-9323-4d1e-b752-c7b6a6b7daee" providerId="ADAL" clId="{48CB0A39-F783-4741-AD6C-C4543A18118A}" dt="2022-12-12T03:02:15.848" v="858" actId="26606"/>
          <ac:cxnSpMkLst>
            <pc:docMk/>
            <pc:sldMk cId="2565776789" sldId="293"/>
            <ac:cxnSpMk id="8199" creationId="{D8689CE0-64D2-447C-9C1F-872D111D8AC3}"/>
          </ac:cxnSpMkLst>
        </pc:cxnChg>
        <pc:cxnChg chg="add">
          <ac:chgData name="Johanne Rabbat" userId="7eee3953-9323-4d1e-b752-c7b6a6b7daee" providerId="ADAL" clId="{48CB0A39-F783-4741-AD6C-C4543A18118A}" dt="2022-12-12T03:02:15.848" v="858" actId="26606"/>
          <ac:cxnSpMkLst>
            <pc:docMk/>
            <pc:sldMk cId="2565776789" sldId="293"/>
            <ac:cxnSpMk id="8207" creationId="{B0AA360F-DECB-4836-8FB6-22C4BC3FB02D}"/>
          </ac:cxnSpMkLst>
        </pc:cxnChg>
      </pc:sldChg>
      <pc:sldChg chg="addSp modSp add modAnim">
        <pc:chgData name="Johanne Rabbat" userId="7eee3953-9323-4d1e-b752-c7b6a6b7daee" providerId="ADAL" clId="{48CB0A39-F783-4741-AD6C-C4543A18118A}" dt="2022-12-13T02:43:19.227" v="3507" actId="1076"/>
        <pc:sldMkLst>
          <pc:docMk/>
          <pc:sldMk cId="3272115253" sldId="294"/>
        </pc:sldMkLst>
        <pc:spChg chg="mod">
          <ac:chgData name="Johanne Rabbat" userId="7eee3953-9323-4d1e-b752-c7b6a6b7daee" providerId="ADAL" clId="{48CB0A39-F783-4741-AD6C-C4543A18118A}" dt="2022-12-13T02:43:13.123" v="3506" actId="20577"/>
          <ac:spMkLst>
            <pc:docMk/>
            <pc:sldMk cId="3272115253" sldId="294"/>
            <ac:spMk id="4" creationId="{400ED7FE-8B07-AE8A-BBA3-48DEF63E6C4C}"/>
          </ac:spMkLst>
        </pc:spChg>
        <pc:picChg chg="add mod">
          <ac:chgData name="Johanne Rabbat" userId="7eee3953-9323-4d1e-b752-c7b6a6b7daee" providerId="ADAL" clId="{48CB0A39-F783-4741-AD6C-C4543A18118A}" dt="2022-12-13T02:43:19.227" v="3507" actId="1076"/>
          <ac:picMkLst>
            <pc:docMk/>
            <pc:sldMk cId="3272115253" sldId="294"/>
            <ac:picMk id="10242" creationId="{C24E181F-9987-9FE9-D15C-16006A5DD704}"/>
          </ac:picMkLst>
        </pc:picChg>
      </pc:sldChg>
      <pc:sldChg chg="add del">
        <pc:chgData name="Johanne Rabbat" userId="7eee3953-9323-4d1e-b752-c7b6a6b7daee" providerId="ADAL" clId="{48CB0A39-F783-4741-AD6C-C4543A18118A}" dt="2022-12-12T03:23:02.573" v="1041" actId="2696"/>
        <pc:sldMkLst>
          <pc:docMk/>
          <pc:sldMk cId="3186907973" sldId="295"/>
        </pc:sldMkLst>
      </pc:sldChg>
      <pc:sldChg chg="modSp add mod modAnim">
        <pc:chgData name="Johanne Rabbat" userId="7eee3953-9323-4d1e-b752-c7b6a6b7daee" providerId="ADAL" clId="{48CB0A39-F783-4741-AD6C-C4543A18118A}" dt="2022-12-13T02:52:40.665" v="3701" actId="20577"/>
        <pc:sldMkLst>
          <pc:docMk/>
          <pc:sldMk cId="487584051" sldId="296"/>
        </pc:sldMkLst>
        <pc:spChg chg="mod">
          <ac:chgData name="Johanne Rabbat" userId="7eee3953-9323-4d1e-b752-c7b6a6b7daee" providerId="ADAL" clId="{48CB0A39-F783-4741-AD6C-C4543A18118A}" dt="2022-12-13T02:52:40.665" v="3701" actId="20577"/>
          <ac:spMkLst>
            <pc:docMk/>
            <pc:sldMk cId="487584051" sldId="296"/>
            <ac:spMk id="3" creationId="{C9D8E791-4A33-B7BF-2134-A57E0DD8396E}"/>
          </ac:spMkLst>
        </pc:spChg>
      </pc:sldChg>
      <pc:sldChg chg="addSp delSp modSp add mod modAnim">
        <pc:chgData name="Johanne Rabbat" userId="7eee3953-9323-4d1e-b752-c7b6a6b7daee" providerId="ADAL" clId="{48CB0A39-F783-4741-AD6C-C4543A18118A}" dt="2022-12-13T03:10:45.752" v="3721" actId="1076"/>
        <pc:sldMkLst>
          <pc:docMk/>
          <pc:sldMk cId="1095574883" sldId="297"/>
        </pc:sldMkLst>
        <pc:spChg chg="add del">
          <ac:chgData name="Johanne Rabbat" userId="7eee3953-9323-4d1e-b752-c7b6a6b7daee" providerId="ADAL" clId="{48CB0A39-F783-4741-AD6C-C4543A18118A}" dt="2022-12-12T03:41:48.855" v="1406" actId="478"/>
          <ac:spMkLst>
            <pc:docMk/>
            <pc:sldMk cId="1095574883" sldId="297"/>
            <ac:spMk id="2" creationId="{8522270F-2427-BAB3-DD45-C27664895F1D}"/>
          </ac:spMkLst>
        </pc:spChg>
        <pc:spChg chg="del mod">
          <ac:chgData name="Johanne Rabbat" userId="7eee3953-9323-4d1e-b752-c7b6a6b7daee" providerId="ADAL" clId="{48CB0A39-F783-4741-AD6C-C4543A18118A}" dt="2022-12-12T03:09:56.480" v="917" actId="478"/>
          <ac:spMkLst>
            <pc:docMk/>
            <pc:sldMk cId="1095574883" sldId="297"/>
            <ac:spMk id="3" creationId="{245F6DB8-F136-F623-430F-FFB1B14CCF77}"/>
          </ac:spMkLst>
        </pc:spChg>
        <pc:spChg chg="add del mod">
          <ac:chgData name="Johanne Rabbat" userId="7eee3953-9323-4d1e-b752-c7b6a6b7daee" providerId="ADAL" clId="{48CB0A39-F783-4741-AD6C-C4543A18118A}" dt="2022-12-13T03:10:45.752" v="3721" actId="1076"/>
          <ac:spMkLst>
            <pc:docMk/>
            <pc:sldMk cId="1095574883" sldId="297"/>
            <ac:spMk id="4" creationId="{DDFDEE35-225C-1331-94C4-E8E5E18A44AE}"/>
          </ac:spMkLst>
        </pc:spChg>
        <pc:spChg chg="add del mod">
          <ac:chgData name="Johanne Rabbat" userId="7eee3953-9323-4d1e-b752-c7b6a6b7daee" providerId="ADAL" clId="{48CB0A39-F783-4741-AD6C-C4543A18118A}" dt="2022-12-12T03:41:48.855" v="1406" actId="478"/>
          <ac:spMkLst>
            <pc:docMk/>
            <pc:sldMk cId="1095574883" sldId="297"/>
            <ac:spMk id="6" creationId="{4331DC1D-151A-36D9-30AA-3E362B663518}"/>
          </ac:spMkLst>
        </pc:spChg>
        <pc:picChg chg="add mod">
          <ac:chgData name="Johanne Rabbat" userId="7eee3953-9323-4d1e-b752-c7b6a6b7daee" providerId="ADAL" clId="{48CB0A39-F783-4741-AD6C-C4543A18118A}" dt="2022-12-13T03:10:38.461" v="3720" actId="1076"/>
          <ac:picMkLst>
            <pc:docMk/>
            <pc:sldMk cId="1095574883" sldId="297"/>
            <ac:picMk id="7" creationId="{B64D6B92-438A-DDD5-CBA9-8346579EE2CF}"/>
          </ac:picMkLst>
        </pc:picChg>
        <pc:picChg chg="add del mod">
          <ac:chgData name="Johanne Rabbat" userId="7eee3953-9323-4d1e-b752-c7b6a6b7daee" providerId="ADAL" clId="{48CB0A39-F783-4741-AD6C-C4543A18118A}" dt="2022-12-13T03:10:25.503" v="3716" actId="1076"/>
          <ac:picMkLst>
            <pc:docMk/>
            <pc:sldMk cId="1095574883" sldId="297"/>
            <ac:picMk id="12290" creationId="{CE2434E4-CE09-4F2A-2031-608E25AF428C}"/>
          </ac:picMkLst>
        </pc:picChg>
        <pc:picChg chg="add del">
          <ac:chgData name="Johanne Rabbat" userId="7eee3953-9323-4d1e-b752-c7b6a6b7daee" providerId="ADAL" clId="{48CB0A39-F783-4741-AD6C-C4543A18118A}" dt="2022-12-12T03:41:48.352" v="1405"/>
          <ac:picMkLst>
            <pc:docMk/>
            <pc:sldMk cId="1095574883" sldId="297"/>
            <ac:picMk id="12292" creationId="{9AB29AE4-8959-2DCF-8D0A-F6CC4A087F21}"/>
          </ac:picMkLst>
        </pc:picChg>
      </pc:sldChg>
      <pc:sldChg chg="addSp delSp modSp add del mod">
        <pc:chgData name="Johanne Rabbat" userId="7eee3953-9323-4d1e-b752-c7b6a6b7daee" providerId="ADAL" clId="{48CB0A39-F783-4741-AD6C-C4543A18118A}" dt="2022-12-13T02:23:50.357" v="3211" actId="2696"/>
        <pc:sldMkLst>
          <pc:docMk/>
          <pc:sldMk cId="496796666" sldId="298"/>
        </pc:sldMkLst>
        <pc:spChg chg="del">
          <ac:chgData name="Johanne Rabbat" userId="7eee3953-9323-4d1e-b752-c7b6a6b7daee" providerId="ADAL" clId="{48CB0A39-F783-4741-AD6C-C4543A18118A}" dt="2022-12-12T03:43:39.753" v="1471" actId="478"/>
          <ac:spMkLst>
            <pc:docMk/>
            <pc:sldMk cId="496796666" sldId="298"/>
            <ac:spMk id="5" creationId="{85FA45A5-7645-C364-E243-8EECAC0A4BA9}"/>
          </ac:spMkLst>
        </pc:spChg>
        <pc:spChg chg="mod">
          <ac:chgData name="Johanne Rabbat" userId="7eee3953-9323-4d1e-b752-c7b6a6b7daee" providerId="ADAL" clId="{48CB0A39-F783-4741-AD6C-C4543A18118A}" dt="2022-12-12T03:46:44.713" v="1534" actId="207"/>
          <ac:spMkLst>
            <pc:docMk/>
            <pc:sldMk cId="496796666" sldId="298"/>
            <ac:spMk id="7" creationId="{620403BE-E5BC-DD6C-B0F6-705D4749B9F9}"/>
          </ac:spMkLst>
        </pc:spChg>
        <pc:picChg chg="add del mod">
          <ac:chgData name="Johanne Rabbat" userId="7eee3953-9323-4d1e-b752-c7b6a6b7daee" providerId="ADAL" clId="{48CB0A39-F783-4741-AD6C-C4543A18118A}" dt="2022-12-12T03:43:24.045" v="1445" actId="478"/>
          <ac:picMkLst>
            <pc:docMk/>
            <pc:sldMk cId="496796666" sldId="298"/>
            <ac:picMk id="13314" creationId="{C92C82F1-5D58-CC57-063C-F8A7A7C63D21}"/>
          </ac:picMkLst>
        </pc:picChg>
        <pc:picChg chg="add del mod">
          <ac:chgData name="Johanne Rabbat" userId="7eee3953-9323-4d1e-b752-c7b6a6b7daee" providerId="ADAL" clId="{48CB0A39-F783-4741-AD6C-C4543A18118A}" dt="2022-12-12T03:45:22.061" v="1528" actId="478"/>
          <ac:picMkLst>
            <pc:docMk/>
            <pc:sldMk cId="496796666" sldId="298"/>
            <ac:picMk id="13316" creationId="{7412E6C9-AC10-340E-FA98-86EF0CDC6D11}"/>
          </ac:picMkLst>
        </pc:picChg>
        <pc:picChg chg="add mod">
          <ac:chgData name="Johanne Rabbat" userId="7eee3953-9323-4d1e-b752-c7b6a6b7daee" providerId="ADAL" clId="{48CB0A39-F783-4741-AD6C-C4543A18118A}" dt="2022-12-12T03:45:31.219" v="1533" actId="1076"/>
          <ac:picMkLst>
            <pc:docMk/>
            <pc:sldMk cId="496796666" sldId="298"/>
            <ac:picMk id="13318" creationId="{AD6CF40B-73A1-379A-79EB-C5102193AC24}"/>
          </ac:picMkLst>
        </pc:picChg>
        <pc:picChg chg="del">
          <ac:chgData name="Johanne Rabbat" userId="7eee3953-9323-4d1e-b752-c7b6a6b7daee" providerId="ADAL" clId="{48CB0A39-F783-4741-AD6C-C4543A18118A}" dt="2022-12-12T03:14:53.915" v="990" actId="478"/>
          <ac:picMkLst>
            <pc:docMk/>
            <pc:sldMk cId="496796666" sldId="298"/>
            <ac:picMk id="17410" creationId="{8261767F-36AB-E7E0-6E87-25307513BB8A}"/>
          </ac:picMkLst>
        </pc:picChg>
      </pc:sldChg>
      <pc:sldChg chg="add">
        <pc:chgData name="Johanne Rabbat" userId="7eee3953-9323-4d1e-b752-c7b6a6b7daee" providerId="ADAL" clId="{48CB0A39-F783-4741-AD6C-C4543A18118A}" dt="2022-12-13T02:24:15.396" v="3212"/>
        <pc:sldMkLst>
          <pc:docMk/>
          <pc:sldMk cId="3662475757" sldId="298"/>
        </pc:sldMkLst>
      </pc:sldChg>
      <pc:sldChg chg="add del">
        <pc:chgData name="Johanne Rabbat" userId="7eee3953-9323-4d1e-b752-c7b6a6b7daee" providerId="ADAL" clId="{48CB0A39-F783-4741-AD6C-C4543A18118A}" dt="2022-12-12T03:10:01.557" v="919"/>
        <pc:sldMkLst>
          <pc:docMk/>
          <pc:sldMk cId="3682922381" sldId="298"/>
        </pc:sldMkLst>
      </pc:sldChg>
      <pc:sldChg chg="addSp delSp new mod modShow">
        <pc:chgData name="Johanne Rabbat" userId="7eee3953-9323-4d1e-b752-c7b6a6b7daee" providerId="ADAL" clId="{48CB0A39-F783-4741-AD6C-C4543A18118A}" dt="2022-12-13T02:49:14.261" v="3529" actId="729"/>
        <pc:sldMkLst>
          <pc:docMk/>
          <pc:sldMk cId="527524146" sldId="299"/>
        </pc:sldMkLst>
        <pc:spChg chg="del">
          <ac:chgData name="Johanne Rabbat" userId="7eee3953-9323-4d1e-b752-c7b6a6b7daee" providerId="ADAL" clId="{48CB0A39-F783-4741-AD6C-C4543A18118A}" dt="2022-12-12T03:32:54.545" v="1118" actId="478"/>
          <ac:spMkLst>
            <pc:docMk/>
            <pc:sldMk cId="527524146" sldId="299"/>
            <ac:spMk id="2" creationId="{961D57C1-C564-2F5D-7FCB-3F2020F9492C}"/>
          </ac:spMkLst>
        </pc:spChg>
        <pc:spChg chg="del">
          <ac:chgData name="Johanne Rabbat" userId="7eee3953-9323-4d1e-b752-c7b6a6b7daee" providerId="ADAL" clId="{48CB0A39-F783-4741-AD6C-C4543A18118A}" dt="2022-12-12T03:32:56.548" v="1119" actId="478"/>
          <ac:spMkLst>
            <pc:docMk/>
            <pc:sldMk cId="527524146" sldId="299"/>
            <ac:spMk id="3" creationId="{57CBA5DD-8130-CF78-461B-6FD4B3CAA724}"/>
          </ac:spMkLst>
        </pc:spChg>
        <pc:spChg chg="add">
          <ac:chgData name="Johanne Rabbat" userId="7eee3953-9323-4d1e-b752-c7b6a6b7daee" providerId="ADAL" clId="{48CB0A39-F783-4741-AD6C-C4543A18118A}" dt="2022-12-12T03:32:57.994" v="1120" actId="22"/>
          <ac:spMkLst>
            <pc:docMk/>
            <pc:sldMk cId="527524146" sldId="299"/>
            <ac:spMk id="5" creationId="{39555C81-8FAE-DCE5-D992-6AA031550683}"/>
          </ac:spMkLst>
        </pc:spChg>
      </pc:sldChg>
      <pc:sldChg chg="modSp add mod">
        <pc:chgData name="Johanne Rabbat" userId="7eee3953-9323-4d1e-b752-c7b6a6b7daee" providerId="ADAL" clId="{48CB0A39-F783-4741-AD6C-C4543A18118A}" dt="2022-12-12T03:53:18.885" v="1586" actId="20577"/>
        <pc:sldMkLst>
          <pc:docMk/>
          <pc:sldMk cId="393259191" sldId="300"/>
        </pc:sldMkLst>
        <pc:spChg chg="mod">
          <ac:chgData name="Johanne Rabbat" userId="7eee3953-9323-4d1e-b752-c7b6a6b7daee" providerId="ADAL" clId="{48CB0A39-F783-4741-AD6C-C4543A18118A}" dt="2022-12-12T03:53:18.885" v="1586" actId="20577"/>
          <ac:spMkLst>
            <pc:docMk/>
            <pc:sldMk cId="393259191" sldId="300"/>
            <ac:spMk id="4" creationId="{BB40C97A-18FA-173D-2FBC-AB0E90D31FB4}"/>
          </ac:spMkLst>
        </pc:spChg>
      </pc:sldChg>
      <pc:sldChg chg="add mod modShow">
        <pc:chgData name="Johanne Rabbat" userId="7eee3953-9323-4d1e-b752-c7b6a6b7daee" providerId="ADAL" clId="{48CB0A39-F783-4741-AD6C-C4543A18118A}" dt="2022-12-13T02:14:57.918" v="3038" actId="729"/>
        <pc:sldMkLst>
          <pc:docMk/>
          <pc:sldMk cId="2386524290" sldId="301"/>
        </pc:sldMkLst>
      </pc:sldChg>
      <pc:sldChg chg="addSp modSp add mod">
        <pc:chgData name="Johanne Rabbat" userId="7eee3953-9323-4d1e-b752-c7b6a6b7daee" providerId="ADAL" clId="{48CB0A39-F783-4741-AD6C-C4543A18118A}" dt="2022-12-13T03:32:35.734" v="4558" actId="1076"/>
        <pc:sldMkLst>
          <pc:docMk/>
          <pc:sldMk cId="3566324789" sldId="302"/>
        </pc:sldMkLst>
        <pc:spChg chg="add mod">
          <ac:chgData name="Johanne Rabbat" userId="7eee3953-9323-4d1e-b752-c7b6a6b7daee" providerId="ADAL" clId="{48CB0A39-F783-4741-AD6C-C4543A18118A}" dt="2022-12-13T03:32:35.734" v="4558" actId="1076"/>
          <ac:spMkLst>
            <pc:docMk/>
            <pc:sldMk cId="3566324789" sldId="302"/>
            <ac:spMk id="2" creationId="{A2746E46-F2A9-F0DB-4AD5-A9855439BEE4}"/>
          </ac:spMkLst>
        </pc:spChg>
      </pc:sldChg>
      <pc:sldChg chg="addSp delSp add del">
        <pc:chgData name="Johanne Rabbat" userId="7eee3953-9323-4d1e-b752-c7b6a6b7daee" providerId="ADAL" clId="{48CB0A39-F783-4741-AD6C-C4543A18118A}" dt="2022-12-13T02:23:50.357" v="3211" actId="2696"/>
        <pc:sldMkLst>
          <pc:docMk/>
          <pc:sldMk cId="4167465762" sldId="302"/>
        </pc:sldMkLst>
        <pc:picChg chg="del">
          <ac:chgData name="Johanne Rabbat" userId="7eee3953-9323-4d1e-b752-c7b6a6b7daee" providerId="ADAL" clId="{48CB0A39-F783-4741-AD6C-C4543A18118A}" dt="2022-12-12T03:40:16.250" v="1398" actId="478"/>
          <ac:picMkLst>
            <pc:docMk/>
            <pc:sldMk cId="4167465762" sldId="302"/>
            <ac:picMk id="13314" creationId="{C92C82F1-5D58-CC57-063C-F8A7A7C63D21}"/>
          </ac:picMkLst>
        </pc:picChg>
        <pc:picChg chg="add">
          <ac:chgData name="Johanne Rabbat" userId="7eee3953-9323-4d1e-b752-c7b6a6b7daee" providerId="ADAL" clId="{48CB0A39-F783-4741-AD6C-C4543A18118A}" dt="2022-12-12T03:40:16.980" v="1399"/>
          <ac:picMkLst>
            <pc:docMk/>
            <pc:sldMk cId="4167465762" sldId="302"/>
            <ac:picMk id="16386" creationId="{A4D318FE-6B15-A2BA-4390-169FCE420F3E}"/>
          </ac:picMkLst>
        </pc:picChg>
      </pc:sldChg>
      <pc:sldChg chg="addSp delSp modSp add del mod modShow">
        <pc:chgData name="Johanne Rabbat" userId="7eee3953-9323-4d1e-b752-c7b6a6b7daee" providerId="ADAL" clId="{48CB0A39-F783-4741-AD6C-C4543A18118A}" dt="2022-12-13T03:08:18.667" v="3705" actId="2696"/>
        <pc:sldMkLst>
          <pc:docMk/>
          <pc:sldMk cId="1043087871" sldId="303"/>
        </pc:sldMkLst>
        <pc:spChg chg="add mod">
          <ac:chgData name="Johanne Rabbat" userId="7eee3953-9323-4d1e-b752-c7b6a6b7daee" providerId="ADAL" clId="{48CB0A39-F783-4741-AD6C-C4543A18118A}" dt="2022-12-12T03:42:44.529" v="1443" actId="1076"/>
          <ac:spMkLst>
            <pc:docMk/>
            <pc:sldMk cId="1043087871" sldId="303"/>
            <ac:spMk id="3" creationId="{233CB73E-7DB9-1FC0-FE09-930A8A401E6D}"/>
          </ac:spMkLst>
        </pc:spChg>
        <pc:spChg chg="del">
          <ac:chgData name="Johanne Rabbat" userId="7eee3953-9323-4d1e-b752-c7b6a6b7daee" providerId="ADAL" clId="{48CB0A39-F783-4741-AD6C-C4543A18118A}" dt="2022-12-12T03:42:07.172" v="1411" actId="478"/>
          <ac:spMkLst>
            <pc:docMk/>
            <pc:sldMk cId="1043087871" sldId="303"/>
            <ac:spMk id="5" creationId="{85FA45A5-7645-C364-E243-8EECAC0A4BA9}"/>
          </ac:spMkLst>
        </pc:spChg>
        <pc:spChg chg="del">
          <ac:chgData name="Johanne Rabbat" userId="7eee3953-9323-4d1e-b752-c7b6a6b7daee" providerId="ADAL" clId="{48CB0A39-F783-4741-AD6C-C4543A18118A}" dt="2022-12-12T03:42:05.332" v="1410" actId="478"/>
          <ac:spMkLst>
            <pc:docMk/>
            <pc:sldMk cId="1043087871" sldId="303"/>
            <ac:spMk id="7" creationId="{620403BE-E5BC-DD6C-B0F6-705D4749B9F9}"/>
          </ac:spMkLst>
        </pc:spChg>
        <pc:picChg chg="add mod">
          <ac:chgData name="Johanne Rabbat" userId="7eee3953-9323-4d1e-b752-c7b6a6b7daee" providerId="ADAL" clId="{48CB0A39-F783-4741-AD6C-C4543A18118A}" dt="2022-12-12T03:42:19.425" v="1414" actId="14100"/>
          <ac:picMkLst>
            <pc:docMk/>
            <pc:sldMk cId="1043087871" sldId="303"/>
            <ac:picMk id="2" creationId="{4021BF60-C514-B208-E243-D0E765B60749}"/>
          </ac:picMkLst>
        </pc:picChg>
        <pc:picChg chg="del">
          <ac:chgData name="Johanne Rabbat" userId="7eee3953-9323-4d1e-b752-c7b6a6b7daee" providerId="ADAL" clId="{48CB0A39-F783-4741-AD6C-C4543A18118A}" dt="2022-12-12T03:42:01.889" v="1409" actId="478"/>
          <ac:picMkLst>
            <pc:docMk/>
            <pc:sldMk cId="1043087871" sldId="303"/>
            <ac:picMk id="17410" creationId="{8261767F-36AB-E7E0-6E87-25307513BB8A}"/>
          </ac:picMkLst>
        </pc:picChg>
      </pc:sldChg>
      <pc:sldChg chg="modSp add del mod">
        <pc:chgData name="Johanne Rabbat" userId="7eee3953-9323-4d1e-b752-c7b6a6b7daee" providerId="ADAL" clId="{48CB0A39-F783-4741-AD6C-C4543A18118A}" dt="2022-12-13T02:23:50.357" v="3211" actId="2696"/>
        <pc:sldMkLst>
          <pc:docMk/>
          <pc:sldMk cId="1782734285" sldId="304"/>
        </pc:sldMkLst>
        <pc:spChg chg="mod">
          <ac:chgData name="Johanne Rabbat" userId="7eee3953-9323-4d1e-b752-c7b6a6b7daee" providerId="ADAL" clId="{48CB0A39-F783-4741-AD6C-C4543A18118A}" dt="2022-12-12T03:47:01.260" v="1537" actId="207"/>
          <ac:spMkLst>
            <pc:docMk/>
            <pc:sldMk cId="1782734285" sldId="304"/>
            <ac:spMk id="7" creationId="{620403BE-E5BC-DD6C-B0F6-705D4749B9F9}"/>
          </ac:spMkLst>
        </pc:spChg>
      </pc:sldChg>
      <pc:sldChg chg="add">
        <pc:chgData name="Johanne Rabbat" userId="7eee3953-9323-4d1e-b752-c7b6a6b7daee" providerId="ADAL" clId="{48CB0A39-F783-4741-AD6C-C4543A18118A}" dt="2022-12-13T02:24:15.396" v="3212"/>
        <pc:sldMkLst>
          <pc:docMk/>
          <pc:sldMk cId="3032713535" sldId="304"/>
        </pc:sldMkLst>
      </pc:sldChg>
      <pc:sldChg chg="add">
        <pc:chgData name="Johanne Rabbat" userId="7eee3953-9323-4d1e-b752-c7b6a6b7daee" providerId="ADAL" clId="{48CB0A39-F783-4741-AD6C-C4543A18118A}" dt="2022-12-13T02:24:15.396" v="3212"/>
        <pc:sldMkLst>
          <pc:docMk/>
          <pc:sldMk cId="835773584" sldId="305"/>
        </pc:sldMkLst>
      </pc:sldChg>
      <pc:sldChg chg="modSp add del mod">
        <pc:chgData name="Johanne Rabbat" userId="7eee3953-9323-4d1e-b752-c7b6a6b7daee" providerId="ADAL" clId="{48CB0A39-F783-4741-AD6C-C4543A18118A}" dt="2022-12-13T02:23:50.357" v="3211" actId="2696"/>
        <pc:sldMkLst>
          <pc:docMk/>
          <pc:sldMk cId="3782720115" sldId="305"/>
        </pc:sldMkLst>
        <pc:spChg chg="mod">
          <ac:chgData name="Johanne Rabbat" userId="7eee3953-9323-4d1e-b752-c7b6a6b7daee" providerId="ADAL" clId="{48CB0A39-F783-4741-AD6C-C4543A18118A}" dt="2022-12-12T03:46:56.138" v="1536" actId="207"/>
          <ac:spMkLst>
            <pc:docMk/>
            <pc:sldMk cId="3782720115" sldId="305"/>
            <ac:spMk id="7" creationId="{620403BE-E5BC-DD6C-B0F6-705D4749B9F9}"/>
          </ac:spMkLst>
        </pc:spChg>
        <pc:picChg chg="mod">
          <ac:chgData name="Johanne Rabbat" userId="7eee3953-9323-4d1e-b752-c7b6a6b7daee" providerId="ADAL" clId="{48CB0A39-F783-4741-AD6C-C4543A18118A}" dt="2022-12-12T03:44:08.121" v="1494" actId="14100"/>
          <ac:picMkLst>
            <pc:docMk/>
            <pc:sldMk cId="3782720115" sldId="305"/>
            <ac:picMk id="13316" creationId="{7412E6C9-AC10-340E-FA98-86EF0CDC6D11}"/>
          </ac:picMkLst>
        </pc:picChg>
      </pc:sldChg>
      <pc:sldChg chg="addSp delSp add del">
        <pc:chgData name="Johanne Rabbat" userId="7eee3953-9323-4d1e-b752-c7b6a6b7daee" providerId="ADAL" clId="{48CB0A39-F783-4741-AD6C-C4543A18118A}" dt="2022-12-12T03:48:44.932" v="1575" actId="2696"/>
        <pc:sldMkLst>
          <pc:docMk/>
          <pc:sldMk cId="1033644328" sldId="306"/>
        </pc:sldMkLst>
        <pc:picChg chg="del">
          <ac:chgData name="Johanne Rabbat" userId="7eee3953-9323-4d1e-b752-c7b6a6b7daee" providerId="ADAL" clId="{48CB0A39-F783-4741-AD6C-C4543A18118A}" dt="2022-12-12T03:48:08.011" v="1539" actId="478"/>
          <ac:picMkLst>
            <pc:docMk/>
            <pc:sldMk cId="1033644328" sldId="306"/>
            <ac:picMk id="13314" creationId="{C92C82F1-5D58-CC57-063C-F8A7A7C63D21}"/>
          </ac:picMkLst>
        </pc:picChg>
        <pc:picChg chg="add del">
          <ac:chgData name="Johanne Rabbat" userId="7eee3953-9323-4d1e-b752-c7b6a6b7daee" providerId="ADAL" clId="{48CB0A39-F783-4741-AD6C-C4543A18118A}" dt="2022-12-12T03:48:42.669" v="1574" actId="21"/>
          <ac:picMkLst>
            <pc:docMk/>
            <pc:sldMk cId="1033644328" sldId="306"/>
            <ac:picMk id="20482" creationId="{FDA01E79-892E-378D-9ED1-9C659EEBB7CC}"/>
          </ac:picMkLst>
        </pc:picChg>
      </pc:sldChg>
      <pc:sldChg chg="add">
        <pc:chgData name="Johanne Rabbat" userId="7eee3953-9323-4d1e-b752-c7b6a6b7daee" providerId="ADAL" clId="{48CB0A39-F783-4741-AD6C-C4543A18118A}" dt="2022-12-13T02:24:15.396" v="3212"/>
        <pc:sldMkLst>
          <pc:docMk/>
          <pc:sldMk cId="2022330183" sldId="307"/>
        </pc:sldMkLst>
      </pc:sldChg>
      <pc:sldChg chg="addSp delSp modSp add del mod">
        <pc:chgData name="Johanne Rabbat" userId="7eee3953-9323-4d1e-b752-c7b6a6b7daee" providerId="ADAL" clId="{48CB0A39-F783-4741-AD6C-C4543A18118A}" dt="2022-12-13T02:23:50.357" v="3211" actId="2696"/>
        <pc:sldMkLst>
          <pc:docMk/>
          <pc:sldMk cId="2579662417" sldId="307"/>
        </pc:sldMkLst>
        <pc:spChg chg="del">
          <ac:chgData name="Johanne Rabbat" userId="7eee3953-9323-4d1e-b752-c7b6a6b7daee" providerId="ADAL" clId="{48CB0A39-F783-4741-AD6C-C4543A18118A}" dt="2022-12-12T03:48:50.930" v="1576" actId="478"/>
          <ac:spMkLst>
            <pc:docMk/>
            <pc:sldMk cId="2579662417" sldId="307"/>
            <ac:spMk id="5" creationId="{85FA45A5-7645-C364-E243-8EECAC0A4BA9}"/>
          </ac:spMkLst>
        </pc:spChg>
        <pc:spChg chg="mod">
          <ac:chgData name="Johanne Rabbat" userId="7eee3953-9323-4d1e-b752-c7b6a6b7daee" providerId="ADAL" clId="{48CB0A39-F783-4741-AD6C-C4543A18118A}" dt="2022-12-12T03:49:00.721" v="1580" actId="1076"/>
          <ac:spMkLst>
            <pc:docMk/>
            <pc:sldMk cId="2579662417" sldId="307"/>
            <ac:spMk id="7" creationId="{620403BE-E5BC-DD6C-B0F6-705D4749B9F9}"/>
          </ac:spMkLst>
        </pc:spChg>
        <pc:picChg chg="add mod">
          <ac:chgData name="Johanne Rabbat" userId="7eee3953-9323-4d1e-b752-c7b6a6b7daee" providerId="ADAL" clId="{48CB0A39-F783-4741-AD6C-C4543A18118A}" dt="2022-12-12T03:49:01.832" v="1581" actId="1076"/>
          <ac:picMkLst>
            <pc:docMk/>
            <pc:sldMk cId="2579662417" sldId="307"/>
            <ac:picMk id="2" creationId="{63622D76-67CB-DF50-0DED-8A2C5203E77E}"/>
          </ac:picMkLst>
        </pc:picChg>
        <pc:picChg chg="del">
          <ac:chgData name="Johanne Rabbat" userId="7eee3953-9323-4d1e-b752-c7b6a6b7daee" providerId="ADAL" clId="{48CB0A39-F783-4741-AD6C-C4543A18118A}" dt="2022-12-12T03:48:20.705" v="1542" actId="478"/>
          <ac:picMkLst>
            <pc:docMk/>
            <pc:sldMk cId="2579662417" sldId="307"/>
            <ac:picMk id="20482" creationId="{FDA01E79-892E-378D-9ED1-9C659EEBB7CC}"/>
          </ac:picMkLst>
        </pc:picChg>
      </pc:sldChg>
      <pc:sldChg chg="addSp modSp add">
        <pc:chgData name="Johanne Rabbat" userId="7eee3953-9323-4d1e-b752-c7b6a6b7daee" providerId="ADAL" clId="{48CB0A39-F783-4741-AD6C-C4543A18118A}" dt="2022-12-13T02:40:32.208" v="3436" actId="1076"/>
        <pc:sldMkLst>
          <pc:docMk/>
          <pc:sldMk cId="3584830340" sldId="308"/>
        </pc:sldMkLst>
        <pc:picChg chg="mod">
          <ac:chgData name="Johanne Rabbat" userId="7eee3953-9323-4d1e-b752-c7b6a6b7daee" providerId="ADAL" clId="{48CB0A39-F783-4741-AD6C-C4543A18118A}" dt="2022-12-13T02:40:32.208" v="3436" actId="1076"/>
          <ac:picMkLst>
            <pc:docMk/>
            <pc:sldMk cId="3584830340" sldId="308"/>
            <ac:picMk id="19458" creationId="{81CC38E2-6899-4E10-8D98-EA59382D9CD6}"/>
          </ac:picMkLst>
        </pc:picChg>
        <pc:picChg chg="add mod">
          <ac:chgData name="Johanne Rabbat" userId="7eee3953-9323-4d1e-b752-c7b6a6b7daee" providerId="ADAL" clId="{48CB0A39-F783-4741-AD6C-C4543A18118A}" dt="2022-12-12T04:08:08.661" v="1599" actId="1076"/>
          <ac:picMkLst>
            <pc:docMk/>
            <pc:sldMk cId="3584830340" sldId="308"/>
            <ac:picMk id="26626" creationId="{1FEB581D-3BB6-5537-737E-B0306476132A}"/>
          </ac:picMkLst>
        </pc:picChg>
      </pc:sldChg>
      <pc:sldChg chg="addSp delSp modSp add mod">
        <pc:chgData name="Johanne Rabbat" userId="7eee3953-9323-4d1e-b752-c7b6a6b7daee" providerId="ADAL" clId="{48CB0A39-F783-4741-AD6C-C4543A18118A}" dt="2022-12-13T02:39:44.763" v="3433" actId="6549"/>
        <pc:sldMkLst>
          <pc:docMk/>
          <pc:sldMk cId="2500092131" sldId="309"/>
        </pc:sldMkLst>
        <pc:spChg chg="add mod">
          <ac:chgData name="Johanne Rabbat" userId="7eee3953-9323-4d1e-b752-c7b6a6b7daee" providerId="ADAL" clId="{48CB0A39-F783-4741-AD6C-C4543A18118A}" dt="2022-12-13T02:39:44.763" v="3433" actId="6549"/>
          <ac:spMkLst>
            <pc:docMk/>
            <pc:sldMk cId="2500092131" sldId="309"/>
            <ac:spMk id="2" creationId="{E2889A4F-5651-A8F6-32F6-6E8E35F9382F}"/>
          </ac:spMkLst>
        </pc:spChg>
        <pc:picChg chg="del">
          <ac:chgData name="Johanne Rabbat" userId="7eee3953-9323-4d1e-b752-c7b6a6b7daee" providerId="ADAL" clId="{48CB0A39-F783-4741-AD6C-C4543A18118A}" dt="2022-12-12T03:54:32.390" v="1588" actId="478"/>
          <ac:picMkLst>
            <pc:docMk/>
            <pc:sldMk cId="2500092131" sldId="309"/>
            <ac:picMk id="17410" creationId="{8261767F-36AB-E7E0-6E87-25307513BB8A}"/>
          </ac:picMkLst>
        </pc:picChg>
        <pc:picChg chg="add">
          <ac:chgData name="Johanne Rabbat" userId="7eee3953-9323-4d1e-b752-c7b6a6b7daee" providerId="ADAL" clId="{48CB0A39-F783-4741-AD6C-C4543A18118A}" dt="2022-12-12T03:54:33.071" v="1589"/>
          <ac:picMkLst>
            <pc:docMk/>
            <pc:sldMk cId="2500092131" sldId="309"/>
            <ac:picMk id="24578" creationId="{11ADA017-E510-64CE-AE19-CE8045957282}"/>
          </ac:picMkLst>
        </pc:picChg>
      </pc:sldChg>
      <pc:sldChg chg="addSp delSp modSp new mod setBg">
        <pc:chgData name="Johanne Rabbat" userId="7eee3953-9323-4d1e-b752-c7b6a6b7daee" providerId="ADAL" clId="{48CB0A39-F783-4741-AD6C-C4543A18118A}" dt="2022-12-12T04:06:06.569" v="1594" actId="26606"/>
        <pc:sldMkLst>
          <pc:docMk/>
          <pc:sldMk cId="168957105" sldId="310"/>
        </pc:sldMkLst>
        <pc:spChg chg="del">
          <ac:chgData name="Johanne Rabbat" userId="7eee3953-9323-4d1e-b752-c7b6a6b7daee" providerId="ADAL" clId="{48CB0A39-F783-4741-AD6C-C4543A18118A}" dt="2022-12-12T04:05:41.831" v="1591" actId="478"/>
          <ac:spMkLst>
            <pc:docMk/>
            <pc:sldMk cId="168957105" sldId="310"/>
            <ac:spMk id="2" creationId="{3A274E66-BD2C-7352-D429-87B8931498F5}"/>
          </ac:spMkLst>
        </pc:spChg>
        <pc:spChg chg="del">
          <ac:chgData name="Johanne Rabbat" userId="7eee3953-9323-4d1e-b752-c7b6a6b7daee" providerId="ADAL" clId="{48CB0A39-F783-4741-AD6C-C4543A18118A}" dt="2022-12-12T04:05:43.559" v="1592" actId="478"/>
          <ac:spMkLst>
            <pc:docMk/>
            <pc:sldMk cId="168957105" sldId="310"/>
            <ac:spMk id="3" creationId="{5AFEF038-4D29-0D48-BE6F-890C1D2E12A0}"/>
          </ac:spMkLst>
        </pc:spChg>
        <pc:spChg chg="add">
          <ac:chgData name="Johanne Rabbat" userId="7eee3953-9323-4d1e-b752-c7b6a6b7daee" providerId="ADAL" clId="{48CB0A39-F783-4741-AD6C-C4543A18118A}" dt="2022-12-12T04:06:06.569" v="1594" actId="26606"/>
          <ac:spMkLst>
            <pc:docMk/>
            <pc:sldMk cId="168957105" sldId="310"/>
            <ac:spMk id="25609" creationId="{AA6B4F65-EE0E-4A52-B5A5-85584D0801CD}"/>
          </ac:spMkLst>
        </pc:spChg>
        <pc:picChg chg="add mod">
          <ac:chgData name="Johanne Rabbat" userId="7eee3953-9323-4d1e-b752-c7b6a6b7daee" providerId="ADAL" clId="{48CB0A39-F783-4741-AD6C-C4543A18118A}" dt="2022-12-12T04:06:06.569" v="1594" actId="26606"/>
          <ac:picMkLst>
            <pc:docMk/>
            <pc:sldMk cId="168957105" sldId="310"/>
            <ac:picMk id="25602" creationId="{64F4D31B-C45B-0FAF-CAC9-32E8836E8368}"/>
          </ac:picMkLst>
        </pc:picChg>
        <pc:cxnChg chg="add">
          <ac:chgData name="Johanne Rabbat" userId="7eee3953-9323-4d1e-b752-c7b6a6b7daee" providerId="ADAL" clId="{48CB0A39-F783-4741-AD6C-C4543A18118A}" dt="2022-12-12T04:06:06.569" v="1594" actId="26606"/>
          <ac:cxnSpMkLst>
            <pc:docMk/>
            <pc:sldMk cId="168957105" sldId="310"/>
            <ac:cxnSpMk id="25607" creationId="{D8689CE0-64D2-447C-9C1F-872D111D8AC3}"/>
          </ac:cxnSpMkLst>
        </pc:cxnChg>
      </pc:sldChg>
      <pc:sldChg chg="addSp delSp modSp add del mod modAnim">
        <pc:chgData name="Johanne Rabbat" userId="7eee3953-9323-4d1e-b752-c7b6a6b7daee" providerId="ADAL" clId="{48CB0A39-F783-4741-AD6C-C4543A18118A}" dt="2022-12-13T02:45:16.877" v="3520" actId="2696"/>
        <pc:sldMkLst>
          <pc:docMk/>
          <pc:sldMk cId="1855614747" sldId="311"/>
        </pc:sldMkLst>
        <pc:spChg chg="mod">
          <ac:chgData name="Johanne Rabbat" userId="7eee3953-9323-4d1e-b752-c7b6a6b7daee" providerId="ADAL" clId="{48CB0A39-F783-4741-AD6C-C4543A18118A}" dt="2022-12-13T02:41:52.958" v="3452" actId="20577"/>
          <ac:spMkLst>
            <pc:docMk/>
            <pc:sldMk cId="1855614747" sldId="311"/>
            <ac:spMk id="4" creationId="{400ED7FE-8B07-AE8A-BBA3-48DEF63E6C4C}"/>
          </ac:spMkLst>
        </pc:spChg>
        <pc:picChg chg="add del mod">
          <ac:chgData name="Johanne Rabbat" userId="7eee3953-9323-4d1e-b752-c7b6a6b7daee" providerId="ADAL" clId="{48CB0A39-F783-4741-AD6C-C4543A18118A}" dt="2022-12-13T02:43:27.243" v="3508" actId="21"/>
          <ac:picMkLst>
            <pc:docMk/>
            <pc:sldMk cId="1855614747" sldId="311"/>
            <ac:picMk id="5" creationId="{6C70D00B-9C1A-D728-8958-25D1BF4197FF}"/>
          </ac:picMkLst>
        </pc:picChg>
        <pc:picChg chg="del">
          <ac:chgData name="Johanne Rabbat" userId="7eee3953-9323-4d1e-b752-c7b6a6b7daee" providerId="ADAL" clId="{48CB0A39-F783-4741-AD6C-C4543A18118A}" dt="2022-12-12T04:09:03.754" v="1614" actId="478"/>
          <ac:picMkLst>
            <pc:docMk/>
            <pc:sldMk cId="1855614747" sldId="311"/>
            <ac:picMk id="10242" creationId="{C24E181F-9987-9FE9-D15C-16006A5DD704}"/>
          </ac:picMkLst>
        </pc:picChg>
      </pc:sldChg>
      <pc:sldChg chg="modSp add mod">
        <pc:chgData name="Johanne Rabbat" userId="7eee3953-9323-4d1e-b752-c7b6a6b7daee" providerId="ADAL" clId="{48CB0A39-F783-4741-AD6C-C4543A18118A}" dt="2022-12-12T04:18:54.181" v="1767" actId="20577"/>
        <pc:sldMkLst>
          <pc:docMk/>
          <pc:sldMk cId="2849046909" sldId="312"/>
        </pc:sldMkLst>
        <pc:spChg chg="mod">
          <ac:chgData name="Johanne Rabbat" userId="7eee3953-9323-4d1e-b752-c7b6a6b7daee" providerId="ADAL" clId="{48CB0A39-F783-4741-AD6C-C4543A18118A}" dt="2022-12-12T04:18:54.181" v="1767" actId="20577"/>
          <ac:spMkLst>
            <pc:docMk/>
            <pc:sldMk cId="2849046909" sldId="312"/>
            <ac:spMk id="4" creationId="{BB40C97A-18FA-173D-2FBC-AB0E90D31FB4}"/>
          </ac:spMkLst>
        </pc:spChg>
      </pc:sldChg>
      <pc:sldChg chg="modSp add mod">
        <pc:chgData name="Johanne Rabbat" userId="7eee3953-9323-4d1e-b752-c7b6a6b7daee" providerId="ADAL" clId="{48CB0A39-F783-4741-AD6C-C4543A18118A}" dt="2022-12-13T02:38:32.521" v="3428" actId="6549"/>
        <pc:sldMkLst>
          <pc:docMk/>
          <pc:sldMk cId="2536964976" sldId="313"/>
        </pc:sldMkLst>
        <pc:spChg chg="mod">
          <ac:chgData name="Johanne Rabbat" userId="7eee3953-9323-4d1e-b752-c7b6a6b7daee" providerId="ADAL" clId="{48CB0A39-F783-4741-AD6C-C4543A18118A}" dt="2022-12-13T02:38:32.521" v="3428" actId="6549"/>
          <ac:spMkLst>
            <pc:docMk/>
            <pc:sldMk cId="2536964976" sldId="313"/>
            <ac:spMk id="4" creationId="{BB40C97A-18FA-173D-2FBC-AB0E90D31FB4}"/>
          </ac:spMkLst>
        </pc:spChg>
      </pc:sldChg>
      <pc:sldChg chg="modSp add mod modShow">
        <pc:chgData name="Johanne Rabbat" userId="7eee3953-9323-4d1e-b752-c7b6a6b7daee" providerId="ADAL" clId="{48CB0A39-F783-4741-AD6C-C4543A18118A}" dt="2022-12-13T02:49:17.018" v="3530" actId="729"/>
        <pc:sldMkLst>
          <pc:docMk/>
          <pc:sldMk cId="3408150416" sldId="314"/>
        </pc:sldMkLst>
        <pc:spChg chg="mod">
          <ac:chgData name="Johanne Rabbat" userId="7eee3953-9323-4d1e-b752-c7b6a6b7daee" providerId="ADAL" clId="{48CB0A39-F783-4741-AD6C-C4543A18118A}" dt="2022-12-12T12:47:00.982" v="2164"/>
          <ac:spMkLst>
            <pc:docMk/>
            <pc:sldMk cId="3408150416" sldId="314"/>
            <ac:spMk id="5" creationId="{39555C81-8FAE-DCE5-D992-6AA031550683}"/>
          </ac:spMkLst>
        </pc:spChg>
      </pc:sldChg>
      <pc:sldChg chg="addSp modSp new mod">
        <pc:chgData name="Johanne Rabbat" userId="7eee3953-9323-4d1e-b752-c7b6a6b7daee" providerId="ADAL" clId="{48CB0A39-F783-4741-AD6C-C4543A18118A}" dt="2022-12-13T02:03:53.473" v="2248" actId="1076"/>
        <pc:sldMkLst>
          <pc:docMk/>
          <pc:sldMk cId="2737949947" sldId="315"/>
        </pc:sldMkLst>
        <pc:spChg chg="mod">
          <ac:chgData name="Johanne Rabbat" userId="7eee3953-9323-4d1e-b752-c7b6a6b7daee" providerId="ADAL" clId="{48CB0A39-F783-4741-AD6C-C4543A18118A}" dt="2022-12-13T02:03:32.979" v="2247" actId="20577"/>
          <ac:spMkLst>
            <pc:docMk/>
            <pc:sldMk cId="2737949947" sldId="315"/>
            <ac:spMk id="2" creationId="{CB83DBCB-C8C5-390E-00D8-3FA3B823BF4C}"/>
          </ac:spMkLst>
        </pc:spChg>
        <pc:picChg chg="add mod">
          <ac:chgData name="Johanne Rabbat" userId="7eee3953-9323-4d1e-b752-c7b6a6b7daee" providerId="ADAL" clId="{48CB0A39-F783-4741-AD6C-C4543A18118A}" dt="2022-12-13T02:03:53.473" v="2248" actId="1076"/>
          <ac:picMkLst>
            <pc:docMk/>
            <pc:sldMk cId="2737949947" sldId="315"/>
            <ac:picMk id="28674" creationId="{0480DBCC-6AD8-1EE9-0C31-474F21A4D9BB}"/>
          </ac:picMkLst>
        </pc:picChg>
      </pc:sldChg>
      <pc:sldChg chg="delSp modSp add mod modAnim">
        <pc:chgData name="Johanne Rabbat" userId="7eee3953-9323-4d1e-b752-c7b6a6b7daee" providerId="ADAL" clId="{48CB0A39-F783-4741-AD6C-C4543A18118A}" dt="2022-12-13T02:14:13.200" v="3036" actId="20577"/>
        <pc:sldMkLst>
          <pc:docMk/>
          <pc:sldMk cId="3089477265" sldId="316"/>
        </pc:sldMkLst>
        <pc:spChg chg="mod">
          <ac:chgData name="Johanne Rabbat" userId="7eee3953-9323-4d1e-b752-c7b6a6b7daee" providerId="ADAL" clId="{48CB0A39-F783-4741-AD6C-C4543A18118A}" dt="2022-12-13T02:14:13.200" v="3036" actId="20577"/>
          <ac:spMkLst>
            <pc:docMk/>
            <pc:sldMk cId="3089477265" sldId="316"/>
            <ac:spMk id="3" creationId="{9943466C-4C1A-86D7-DF56-580886B6179E}"/>
          </ac:spMkLst>
        </pc:spChg>
        <pc:picChg chg="del">
          <ac:chgData name="Johanne Rabbat" userId="7eee3953-9323-4d1e-b752-c7b6a6b7daee" providerId="ADAL" clId="{48CB0A39-F783-4741-AD6C-C4543A18118A}" dt="2022-12-13T02:04:14.686" v="2250" actId="478"/>
          <ac:picMkLst>
            <pc:docMk/>
            <pc:sldMk cId="3089477265" sldId="316"/>
            <ac:picMk id="28674" creationId="{0480DBCC-6AD8-1EE9-0C31-474F21A4D9BB}"/>
          </ac:picMkLst>
        </pc:picChg>
      </pc:sldChg>
      <pc:sldChg chg="modSp new mod">
        <pc:chgData name="Johanne Rabbat" userId="7eee3953-9323-4d1e-b752-c7b6a6b7daee" providerId="ADAL" clId="{48CB0A39-F783-4741-AD6C-C4543A18118A}" dt="2022-12-13T02:19:01.579" v="3180" actId="5793"/>
        <pc:sldMkLst>
          <pc:docMk/>
          <pc:sldMk cId="2922307971" sldId="317"/>
        </pc:sldMkLst>
        <pc:spChg chg="mod">
          <ac:chgData name="Johanne Rabbat" userId="7eee3953-9323-4d1e-b752-c7b6a6b7daee" providerId="ADAL" clId="{48CB0A39-F783-4741-AD6C-C4543A18118A}" dt="2022-12-13T02:16:16.094" v="3134" actId="27636"/>
          <ac:spMkLst>
            <pc:docMk/>
            <pc:sldMk cId="2922307971" sldId="317"/>
            <ac:spMk id="2" creationId="{E83D234B-0129-2441-899E-9F11C22678CD}"/>
          </ac:spMkLst>
        </pc:spChg>
        <pc:spChg chg="mod">
          <ac:chgData name="Johanne Rabbat" userId="7eee3953-9323-4d1e-b752-c7b6a6b7daee" providerId="ADAL" clId="{48CB0A39-F783-4741-AD6C-C4543A18118A}" dt="2022-12-13T02:19:01.579" v="3180" actId="5793"/>
          <ac:spMkLst>
            <pc:docMk/>
            <pc:sldMk cId="2922307971" sldId="317"/>
            <ac:spMk id="3" creationId="{91585C80-4948-3A6E-FE01-F03986A8C94F}"/>
          </ac:spMkLst>
        </pc:spChg>
      </pc:sldChg>
      <pc:sldChg chg="add del">
        <pc:chgData name="Johanne Rabbat" userId="7eee3953-9323-4d1e-b752-c7b6a6b7daee" providerId="ADAL" clId="{48CB0A39-F783-4741-AD6C-C4543A18118A}" dt="2022-12-13T02:32:24.753" v="3284" actId="2696"/>
        <pc:sldMkLst>
          <pc:docMk/>
          <pc:sldMk cId="791624333" sldId="318"/>
        </pc:sldMkLst>
      </pc:sldChg>
      <pc:sldChg chg="modSp add modAnim">
        <pc:chgData name="Johanne Rabbat" userId="7eee3953-9323-4d1e-b752-c7b6a6b7daee" providerId="ADAL" clId="{48CB0A39-F783-4741-AD6C-C4543A18118A}" dt="2022-12-13T02:34:54.730" v="3403" actId="20577"/>
        <pc:sldMkLst>
          <pc:docMk/>
          <pc:sldMk cId="4195782606" sldId="318"/>
        </pc:sldMkLst>
        <pc:spChg chg="mod">
          <ac:chgData name="Johanne Rabbat" userId="7eee3953-9323-4d1e-b752-c7b6a6b7daee" providerId="ADAL" clId="{48CB0A39-F783-4741-AD6C-C4543A18118A}" dt="2022-12-13T02:34:54.730" v="3403" actId="20577"/>
          <ac:spMkLst>
            <pc:docMk/>
            <pc:sldMk cId="4195782606" sldId="318"/>
            <ac:spMk id="3" creationId="{245F6DB8-F136-F623-430F-FFB1B14CCF77}"/>
          </ac:spMkLst>
        </pc:spChg>
      </pc:sldChg>
      <pc:sldChg chg="addSp delSp modSp add del mod setBg">
        <pc:chgData name="Johanne Rabbat" userId="7eee3953-9323-4d1e-b752-c7b6a6b7daee" providerId="ADAL" clId="{48CB0A39-F783-4741-AD6C-C4543A18118A}" dt="2022-12-13T03:10:56" v="3722" actId="2696"/>
        <pc:sldMkLst>
          <pc:docMk/>
          <pc:sldMk cId="1315966761" sldId="319"/>
        </pc:sldMkLst>
        <pc:spChg chg="del">
          <ac:chgData name="Johanne Rabbat" userId="7eee3953-9323-4d1e-b752-c7b6a6b7daee" providerId="ADAL" clId="{48CB0A39-F783-4741-AD6C-C4543A18118A}" dt="2022-12-13T02:36:23.726" v="3405" actId="478"/>
          <ac:spMkLst>
            <pc:docMk/>
            <pc:sldMk cId="1315966761" sldId="319"/>
            <ac:spMk id="5" creationId="{39555C81-8FAE-DCE5-D992-6AA031550683}"/>
          </ac:spMkLst>
        </pc:spChg>
        <pc:spChg chg="add del">
          <ac:chgData name="Johanne Rabbat" userId="7eee3953-9323-4d1e-b752-c7b6a6b7daee" providerId="ADAL" clId="{48CB0A39-F783-4741-AD6C-C4543A18118A}" dt="2022-12-13T02:37:24.494" v="3424" actId="26606"/>
          <ac:spMkLst>
            <pc:docMk/>
            <pc:sldMk cId="1315966761" sldId="319"/>
            <ac:spMk id="6" creationId="{1CEF030C-A95A-41CA-87AC-9AEA3338CFAE}"/>
          </ac:spMkLst>
        </pc:spChg>
        <pc:spChg chg="add del">
          <ac:chgData name="Johanne Rabbat" userId="7eee3953-9323-4d1e-b752-c7b6a6b7daee" providerId="ADAL" clId="{48CB0A39-F783-4741-AD6C-C4543A18118A}" dt="2022-12-13T02:37:24.494" v="3424" actId="26606"/>
          <ac:spMkLst>
            <pc:docMk/>
            <pc:sldMk cId="1315966761" sldId="319"/>
            <ac:spMk id="8" creationId="{F9669AAE-CED6-46E3-B8B0-8813FF543272}"/>
          </ac:spMkLst>
        </pc:spChg>
        <pc:spChg chg="add del">
          <ac:chgData name="Johanne Rabbat" userId="7eee3953-9323-4d1e-b752-c7b6a6b7daee" providerId="ADAL" clId="{48CB0A39-F783-4741-AD6C-C4543A18118A}" dt="2022-12-13T02:36:43.504" v="3408" actId="26606"/>
          <ac:spMkLst>
            <pc:docMk/>
            <pc:sldMk cId="1315966761" sldId="319"/>
            <ac:spMk id="9" creationId="{1CEF030C-A95A-41CA-87AC-9AEA3338CFAE}"/>
          </ac:spMkLst>
        </pc:spChg>
        <pc:spChg chg="add del">
          <ac:chgData name="Johanne Rabbat" userId="7eee3953-9323-4d1e-b752-c7b6a6b7daee" providerId="ADAL" clId="{48CB0A39-F783-4741-AD6C-C4543A18118A}" dt="2022-12-13T02:36:43.504" v="3408" actId="26606"/>
          <ac:spMkLst>
            <pc:docMk/>
            <pc:sldMk cId="1315966761" sldId="319"/>
            <ac:spMk id="11" creationId="{F9669AAE-CED6-46E3-B8B0-8813FF543272}"/>
          </ac:spMkLst>
        </pc:spChg>
        <pc:spChg chg="add">
          <ac:chgData name="Johanne Rabbat" userId="7eee3953-9323-4d1e-b752-c7b6a6b7daee" providerId="ADAL" clId="{48CB0A39-F783-4741-AD6C-C4543A18118A}" dt="2022-12-13T02:37:24.525" v="3425" actId="26606"/>
          <ac:spMkLst>
            <pc:docMk/>
            <pc:sldMk cId="1315966761" sldId="319"/>
            <ac:spMk id="14" creationId="{1CEF030C-A95A-41CA-87AC-9AEA3338CFAE}"/>
          </ac:spMkLst>
        </pc:spChg>
        <pc:spChg chg="add del">
          <ac:chgData name="Johanne Rabbat" userId="7eee3953-9323-4d1e-b752-c7b6a6b7daee" providerId="ADAL" clId="{48CB0A39-F783-4741-AD6C-C4543A18118A}" dt="2022-12-13T02:36:59.116" v="3410" actId="26606"/>
          <ac:spMkLst>
            <pc:docMk/>
            <pc:sldMk cId="1315966761" sldId="319"/>
            <ac:spMk id="16" creationId="{1CEF030C-A95A-41CA-87AC-9AEA3338CFAE}"/>
          </ac:spMkLst>
        </pc:spChg>
        <pc:spChg chg="add del">
          <ac:chgData name="Johanne Rabbat" userId="7eee3953-9323-4d1e-b752-c7b6a6b7daee" providerId="ADAL" clId="{48CB0A39-F783-4741-AD6C-C4543A18118A}" dt="2022-12-13T02:36:59.116" v="3410" actId="26606"/>
          <ac:spMkLst>
            <pc:docMk/>
            <pc:sldMk cId="1315966761" sldId="319"/>
            <ac:spMk id="17" creationId="{F9669AAE-CED6-46E3-B8B0-8813FF543272}"/>
          </ac:spMkLst>
        </pc:spChg>
        <pc:spChg chg="add">
          <ac:chgData name="Johanne Rabbat" userId="7eee3953-9323-4d1e-b752-c7b6a6b7daee" providerId="ADAL" clId="{48CB0A39-F783-4741-AD6C-C4543A18118A}" dt="2022-12-13T02:37:24.525" v="3425" actId="26606"/>
          <ac:spMkLst>
            <pc:docMk/>
            <pc:sldMk cId="1315966761" sldId="319"/>
            <ac:spMk id="19" creationId="{F9669AAE-CED6-46E3-B8B0-8813FF543272}"/>
          </ac:spMkLst>
        </pc:spChg>
        <pc:spChg chg="add del">
          <ac:chgData name="Johanne Rabbat" userId="7eee3953-9323-4d1e-b752-c7b6a6b7daee" providerId="ADAL" clId="{48CB0A39-F783-4741-AD6C-C4543A18118A}" dt="2022-12-13T02:37:02.979" v="3412" actId="26606"/>
          <ac:spMkLst>
            <pc:docMk/>
            <pc:sldMk cId="1315966761" sldId="319"/>
            <ac:spMk id="21" creationId="{1CEF030C-A95A-41CA-87AC-9AEA3338CFAE}"/>
          </ac:spMkLst>
        </pc:spChg>
        <pc:spChg chg="add del">
          <ac:chgData name="Johanne Rabbat" userId="7eee3953-9323-4d1e-b752-c7b6a6b7daee" providerId="ADAL" clId="{48CB0A39-F783-4741-AD6C-C4543A18118A}" dt="2022-12-13T02:37:02.979" v="3412" actId="26606"/>
          <ac:spMkLst>
            <pc:docMk/>
            <pc:sldMk cId="1315966761" sldId="319"/>
            <ac:spMk id="22" creationId="{F9669AAE-CED6-46E3-B8B0-8813FF543272}"/>
          </ac:spMkLst>
        </pc:spChg>
        <pc:spChg chg="add del">
          <ac:chgData name="Johanne Rabbat" userId="7eee3953-9323-4d1e-b752-c7b6a6b7daee" providerId="ADAL" clId="{48CB0A39-F783-4741-AD6C-C4543A18118A}" dt="2022-12-13T02:37:04.647" v="3414" actId="26606"/>
          <ac:spMkLst>
            <pc:docMk/>
            <pc:sldMk cId="1315966761" sldId="319"/>
            <ac:spMk id="26" creationId="{1CEF030C-A95A-41CA-87AC-9AEA3338CFAE}"/>
          </ac:spMkLst>
        </pc:spChg>
        <pc:spChg chg="add del">
          <ac:chgData name="Johanne Rabbat" userId="7eee3953-9323-4d1e-b752-c7b6a6b7daee" providerId="ADAL" clId="{48CB0A39-F783-4741-AD6C-C4543A18118A}" dt="2022-12-13T02:37:04.647" v="3414" actId="26606"/>
          <ac:spMkLst>
            <pc:docMk/>
            <pc:sldMk cId="1315966761" sldId="319"/>
            <ac:spMk id="27" creationId="{F9669AAE-CED6-46E3-B8B0-8813FF543272}"/>
          </ac:spMkLst>
        </pc:spChg>
        <pc:spChg chg="add del">
          <ac:chgData name="Johanne Rabbat" userId="7eee3953-9323-4d1e-b752-c7b6a6b7daee" providerId="ADAL" clId="{48CB0A39-F783-4741-AD6C-C4543A18118A}" dt="2022-12-13T02:37:05.402" v="3416" actId="26606"/>
          <ac:spMkLst>
            <pc:docMk/>
            <pc:sldMk cId="1315966761" sldId="319"/>
            <ac:spMk id="31" creationId="{1CEF030C-A95A-41CA-87AC-9AEA3338CFAE}"/>
          </ac:spMkLst>
        </pc:spChg>
        <pc:spChg chg="add del">
          <ac:chgData name="Johanne Rabbat" userId="7eee3953-9323-4d1e-b752-c7b6a6b7daee" providerId="ADAL" clId="{48CB0A39-F783-4741-AD6C-C4543A18118A}" dt="2022-12-13T02:37:05.402" v="3416" actId="26606"/>
          <ac:spMkLst>
            <pc:docMk/>
            <pc:sldMk cId="1315966761" sldId="319"/>
            <ac:spMk id="32" creationId="{F9669AAE-CED6-46E3-B8B0-8813FF543272}"/>
          </ac:spMkLst>
        </pc:spChg>
        <pc:spChg chg="add del">
          <ac:chgData name="Johanne Rabbat" userId="7eee3953-9323-4d1e-b752-c7b6a6b7daee" providerId="ADAL" clId="{48CB0A39-F783-4741-AD6C-C4543A18118A}" dt="2022-12-13T02:37:07.521" v="3418" actId="26606"/>
          <ac:spMkLst>
            <pc:docMk/>
            <pc:sldMk cId="1315966761" sldId="319"/>
            <ac:spMk id="36" creationId="{806CA7B0-BBC0-4A11-86D8-E7C39A860B4E}"/>
          </ac:spMkLst>
        </pc:spChg>
        <pc:spChg chg="add del">
          <ac:chgData name="Johanne Rabbat" userId="7eee3953-9323-4d1e-b752-c7b6a6b7daee" providerId="ADAL" clId="{48CB0A39-F783-4741-AD6C-C4543A18118A}" dt="2022-12-13T02:37:14.465" v="3420" actId="26606"/>
          <ac:spMkLst>
            <pc:docMk/>
            <pc:sldMk cId="1315966761" sldId="319"/>
            <ac:spMk id="40" creationId="{1CEF030C-A95A-41CA-87AC-9AEA3338CFAE}"/>
          </ac:spMkLst>
        </pc:spChg>
        <pc:spChg chg="add del">
          <ac:chgData name="Johanne Rabbat" userId="7eee3953-9323-4d1e-b752-c7b6a6b7daee" providerId="ADAL" clId="{48CB0A39-F783-4741-AD6C-C4543A18118A}" dt="2022-12-13T02:37:14.465" v="3420" actId="26606"/>
          <ac:spMkLst>
            <pc:docMk/>
            <pc:sldMk cId="1315966761" sldId="319"/>
            <ac:spMk id="41" creationId="{F9669AAE-CED6-46E3-B8B0-8813FF543272}"/>
          </ac:spMkLst>
        </pc:spChg>
        <pc:spChg chg="add del">
          <ac:chgData name="Johanne Rabbat" userId="7eee3953-9323-4d1e-b752-c7b6a6b7daee" providerId="ADAL" clId="{48CB0A39-F783-4741-AD6C-C4543A18118A}" dt="2022-12-13T02:37:18.652" v="3422" actId="26606"/>
          <ac:spMkLst>
            <pc:docMk/>
            <pc:sldMk cId="1315966761" sldId="319"/>
            <ac:spMk id="45" creationId="{4DD10FE8-3DB7-481A-B708-9E14C9BE3A4B}"/>
          </ac:spMkLst>
        </pc:spChg>
        <pc:picChg chg="add mod">
          <ac:chgData name="Johanne Rabbat" userId="7eee3953-9323-4d1e-b752-c7b6a6b7daee" providerId="ADAL" clId="{48CB0A39-F783-4741-AD6C-C4543A18118A}" dt="2022-12-13T02:37:31.930" v="3427" actId="1076"/>
          <ac:picMkLst>
            <pc:docMk/>
            <pc:sldMk cId="1315966761" sldId="319"/>
            <ac:picMk id="2" creationId="{2ACD4DEE-FF5D-E97F-5766-C2818BCB5486}"/>
          </ac:picMkLst>
        </pc:picChg>
        <pc:cxnChg chg="add del">
          <ac:chgData name="Johanne Rabbat" userId="7eee3953-9323-4d1e-b752-c7b6a6b7daee" providerId="ADAL" clId="{48CB0A39-F783-4741-AD6C-C4543A18118A}" dt="2022-12-13T02:37:24.494" v="3424" actId="26606"/>
          <ac:cxnSpMkLst>
            <pc:docMk/>
            <pc:sldMk cId="1315966761" sldId="319"/>
            <ac:cxnSpMk id="4" creationId="{D8689CE0-64D2-447C-9C1F-872D111D8AC3}"/>
          </ac:cxnSpMkLst>
        </pc:cxnChg>
        <pc:cxnChg chg="add del">
          <ac:chgData name="Johanne Rabbat" userId="7eee3953-9323-4d1e-b752-c7b6a6b7daee" providerId="ADAL" clId="{48CB0A39-F783-4741-AD6C-C4543A18118A}" dt="2022-12-13T02:36:43.504" v="3408" actId="26606"/>
          <ac:cxnSpMkLst>
            <pc:docMk/>
            <pc:sldMk cId="1315966761" sldId="319"/>
            <ac:cxnSpMk id="7" creationId="{D8689CE0-64D2-447C-9C1F-872D111D8AC3}"/>
          </ac:cxnSpMkLst>
        </pc:cxnChg>
        <pc:cxnChg chg="add del">
          <ac:chgData name="Johanne Rabbat" userId="7eee3953-9323-4d1e-b752-c7b6a6b7daee" providerId="ADAL" clId="{48CB0A39-F783-4741-AD6C-C4543A18118A}" dt="2022-12-13T02:37:24.494" v="3424" actId="26606"/>
          <ac:cxnSpMkLst>
            <pc:docMk/>
            <pc:sldMk cId="1315966761" sldId="319"/>
            <ac:cxnSpMk id="10" creationId="{D6722F0C-A0CD-4611-B215-6850DFE97E87}"/>
          </ac:cxnSpMkLst>
        </pc:cxnChg>
        <pc:cxnChg chg="add">
          <ac:chgData name="Johanne Rabbat" userId="7eee3953-9323-4d1e-b752-c7b6a6b7daee" providerId="ADAL" clId="{48CB0A39-F783-4741-AD6C-C4543A18118A}" dt="2022-12-13T02:37:24.525" v="3425" actId="26606"/>
          <ac:cxnSpMkLst>
            <pc:docMk/>
            <pc:sldMk cId="1315966761" sldId="319"/>
            <ac:cxnSpMk id="12" creationId="{D8689CE0-64D2-447C-9C1F-872D111D8AC3}"/>
          </ac:cxnSpMkLst>
        </pc:cxnChg>
        <pc:cxnChg chg="add del">
          <ac:chgData name="Johanne Rabbat" userId="7eee3953-9323-4d1e-b752-c7b6a6b7daee" providerId="ADAL" clId="{48CB0A39-F783-4741-AD6C-C4543A18118A}" dt="2022-12-13T02:36:43.504" v="3408" actId="26606"/>
          <ac:cxnSpMkLst>
            <pc:docMk/>
            <pc:sldMk cId="1315966761" sldId="319"/>
            <ac:cxnSpMk id="13" creationId="{BB7D8891-2D71-4550-969E-B38CDA0BBBBA}"/>
          </ac:cxnSpMkLst>
        </pc:cxnChg>
        <pc:cxnChg chg="add del">
          <ac:chgData name="Johanne Rabbat" userId="7eee3953-9323-4d1e-b752-c7b6a6b7daee" providerId="ADAL" clId="{48CB0A39-F783-4741-AD6C-C4543A18118A}" dt="2022-12-13T02:36:59.116" v="3410" actId="26606"/>
          <ac:cxnSpMkLst>
            <pc:docMk/>
            <pc:sldMk cId="1315966761" sldId="319"/>
            <ac:cxnSpMk id="15" creationId="{D8689CE0-64D2-447C-9C1F-872D111D8AC3}"/>
          </ac:cxnSpMkLst>
        </pc:cxnChg>
        <pc:cxnChg chg="add del">
          <ac:chgData name="Johanne Rabbat" userId="7eee3953-9323-4d1e-b752-c7b6a6b7daee" providerId="ADAL" clId="{48CB0A39-F783-4741-AD6C-C4543A18118A}" dt="2022-12-13T02:36:59.116" v="3410" actId="26606"/>
          <ac:cxnSpMkLst>
            <pc:docMk/>
            <pc:sldMk cId="1315966761" sldId="319"/>
            <ac:cxnSpMk id="18" creationId="{D6722F0C-A0CD-4611-B215-6850DFE97E87}"/>
          </ac:cxnSpMkLst>
        </pc:cxnChg>
        <pc:cxnChg chg="add del">
          <ac:chgData name="Johanne Rabbat" userId="7eee3953-9323-4d1e-b752-c7b6a6b7daee" providerId="ADAL" clId="{48CB0A39-F783-4741-AD6C-C4543A18118A}" dt="2022-12-13T02:37:02.979" v="3412" actId="26606"/>
          <ac:cxnSpMkLst>
            <pc:docMk/>
            <pc:sldMk cId="1315966761" sldId="319"/>
            <ac:cxnSpMk id="20" creationId="{D8689CE0-64D2-447C-9C1F-872D111D8AC3}"/>
          </ac:cxnSpMkLst>
        </pc:cxnChg>
        <pc:cxnChg chg="add del">
          <ac:chgData name="Johanne Rabbat" userId="7eee3953-9323-4d1e-b752-c7b6a6b7daee" providerId="ADAL" clId="{48CB0A39-F783-4741-AD6C-C4543A18118A}" dt="2022-12-13T02:37:02.979" v="3412" actId="26606"/>
          <ac:cxnSpMkLst>
            <pc:docMk/>
            <pc:sldMk cId="1315966761" sldId="319"/>
            <ac:cxnSpMk id="23" creationId="{D6722F0C-A0CD-4611-B215-6850DFE97E87}"/>
          </ac:cxnSpMkLst>
        </pc:cxnChg>
        <pc:cxnChg chg="add">
          <ac:chgData name="Johanne Rabbat" userId="7eee3953-9323-4d1e-b752-c7b6a6b7daee" providerId="ADAL" clId="{48CB0A39-F783-4741-AD6C-C4543A18118A}" dt="2022-12-13T02:37:24.525" v="3425" actId="26606"/>
          <ac:cxnSpMkLst>
            <pc:docMk/>
            <pc:sldMk cId="1315966761" sldId="319"/>
            <ac:cxnSpMk id="24" creationId="{D6722F0C-A0CD-4611-B215-6850DFE97E87}"/>
          </ac:cxnSpMkLst>
        </pc:cxnChg>
        <pc:cxnChg chg="add del">
          <ac:chgData name="Johanne Rabbat" userId="7eee3953-9323-4d1e-b752-c7b6a6b7daee" providerId="ADAL" clId="{48CB0A39-F783-4741-AD6C-C4543A18118A}" dt="2022-12-13T02:37:04.647" v="3414" actId="26606"/>
          <ac:cxnSpMkLst>
            <pc:docMk/>
            <pc:sldMk cId="1315966761" sldId="319"/>
            <ac:cxnSpMk id="25" creationId="{D8689CE0-64D2-447C-9C1F-872D111D8AC3}"/>
          </ac:cxnSpMkLst>
        </pc:cxnChg>
        <pc:cxnChg chg="add del">
          <ac:chgData name="Johanne Rabbat" userId="7eee3953-9323-4d1e-b752-c7b6a6b7daee" providerId="ADAL" clId="{48CB0A39-F783-4741-AD6C-C4543A18118A}" dt="2022-12-13T02:37:04.647" v="3414" actId="26606"/>
          <ac:cxnSpMkLst>
            <pc:docMk/>
            <pc:sldMk cId="1315966761" sldId="319"/>
            <ac:cxnSpMk id="28" creationId="{D6722F0C-A0CD-4611-B215-6850DFE97E87}"/>
          </ac:cxnSpMkLst>
        </pc:cxnChg>
        <pc:cxnChg chg="add del">
          <ac:chgData name="Johanne Rabbat" userId="7eee3953-9323-4d1e-b752-c7b6a6b7daee" providerId="ADAL" clId="{48CB0A39-F783-4741-AD6C-C4543A18118A}" dt="2022-12-13T02:37:05.402" v="3416" actId="26606"/>
          <ac:cxnSpMkLst>
            <pc:docMk/>
            <pc:sldMk cId="1315966761" sldId="319"/>
            <ac:cxnSpMk id="30" creationId="{D8689CE0-64D2-447C-9C1F-872D111D8AC3}"/>
          </ac:cxnSpMkLst>
        </pc:cxnChg>
        <pc:cxnChg chg="add del">
          <ac:chgData name="Johanne Rabbat" userId="7eee3953-9323-4d1e-b752-c7b6a6b7daee" providerId="ADAL" clId="{48CB0A39-F783-4741-AD6C-C4543A18118A}" dt="2022-12-13T02:37:05.402" v="3416" actId="26606"/>
          <ac:cxnSpMkLst>
            <pc:docMk/>
            <pc:sldMk cId="1315966761" sldId="319"/>
            <ac:cxnSpMk id="33" creationId="{D6722F0C-A0CD-4611-B215-6850DFE97E87}"/>
          </ac:cxnSpMkLst>
        </pc:cxnChg>
        <pc:cxnChg chg="add del">
          <ac:chgData name="Johanne Rabbat" userId="7eee3953-9323-4d1e-b752-c7b6a6b7daee" providerId="ADAL" clId="{48CB0A39-F783-4741-AD6C-C4543A18118A}" dt="2022-12-13T02:37:07.521" v="3418" actId="26606"/>
          <ac:cxnSpMkLst>
            <pc:docMk/>
            <pc:sldMk cId="1315966761" sldId="319"/>
            <ac:cxnSpMk id="35" creationId="{D8689CE0-64D2-447C-9C1F-872D111D8AC3}"/>
          </ac:cxnSpMkLst>
        </pc:cxnChg>
        <pc:cxnChg chg="add del">
          <ac:chgData name="Johanne Rabbat" userId="7eee3953-9323-4d1e-b752-c7b6a6b7daee" providerId="ADAL" clId="{48CB0A39-F783-4741-AD6C-C4543A18118A}" dt="2022-12-13T02:37:07.521" v="3418" actId="26606"/>
          <ac:cxnSpMkLst>
            <pc:docMk/>
            <pc:sldMk cId="1315966761" sldId="319"/>
            <ac:cxnSpMk id="37" creationId="{595FDA8D-23FF-4895-928C-505FA84D5C16}"/>
          </ac:cxnSpMkLst>
        </pc:cxnChg>
        <pc:cxnChg chg="add del">
          <ac:chgData name="Johanne Rabbat" userId="7eee3953-9323-4d1e-b752-c7b6a6b7daee" providerId="ADAL" clId="{48CB0A39-F783-4741-AD6C-C4543A18118A}" dt="2022-12-13T02:37:14.465" v="3420" actId="26606"/>
          <ac:cxnSpMkLst>
            <pc:docMk/>
            <pc:sldMk cId="1315966761" sldId="319"/>
            <ac:cxnSpMk id="39" creationId="{D8689CE0-64D2-447C-9C1F-872D111D8AC3}"/>
          </ac:cxnSpMkLst>
        </pc:cxnChg>
        <pc:cxnChg chg="add del">
          <ac:chgData name="Johanne Rabbat" userId="7eee3953-9323-4d1e-b752-c7b6a6b7daee" providerId="ADAL" clId="{48CB0A39-F783-4741-AD6C-C4543A18118A}" dt="2022-12-13T02:37:14.465" v="3420" actId="26606"/>
          <ac:cxnSpMkLst>
            <pc:docMk/>
            <pc:sldMk cId="1315966761" sldId="319"/>
            <ac:cxnSpMk id="42" creationId="{D6722F0C-A0CD-4611-B215-6850DFE97E87}"/>
          </ac:cxnSpMkLst>
        </pc:cxnChg>
        <pc:cxnChg chg="add del">
          <ac:chgData name="Johanne Rabbat" userId="7eee3953-9323-4d1e-b752-c7b6a6b7daee" providerId="ADAL" clId="{48CB0A39-F783-4741-AD6C-C4543A18118A}" dt="2022-12-13T02:37:18.652" v="3422" actId="26606"/>
          <ac:cxnSpMkLst>
            <pc:docMk/>
            <pc:sldMk cId="1315966761" sldId="319"/>
            <ac:cxnSpMk id="44" creationId="{D8689CE0-64D2-447C-9C1F-872D111D8AC3}"/>
          </ac:cxnSpMkLst>
        </pc:cxnChg>
      </pc:sldChg>
      <pc:sldChg chg="add">
        <pc:chgData name="Johanne Rabbat" userId="7eee3953-9323-4d1e-b752-c7b6a6b7daee" providerId="ADAL" clId="{48CB0A39-F783-4741-AD6C-C4543A18118A}" dt="2022-12-13T02:39:37.992" v="3430" actId="2890"/>
        <pc:sldMkLst>
          <pc:docMk/>
          <pc:sldMk cId="4010520106" sldId="320"/>
        </pc:sldMkLst>
      </pc:sldChg>
      <pc:sldChg chg="addSp delSp modSp add mod modAnim">
        <pc:chgData name="Johanne Rabbat" userId="7eee3953-9323-4d1e-b752-c7b6a6b7daee" providerId="ADAL" clId="{48CB0A39-F783-4741-AD6C-C4543A18118A}" dt="2022-12-13T02:44:56.429" v="3519" actId="1076"/>
        <pc:sldMkLst>
          <pc:docMk/>
          <pc:sldMk cId="1923398514" sldId="321"/>
        </pc:sldMkLst>
        <pc:picChg chg="add mod">
          <ac:chgData name="Johanne Rabbat" userId="7eee3953-9323-4d1e-b752-c7b6a6b7daee" providerId="ADAL" clId="{48CB0A39-F783-4741-AD6C-C4543A18118A}" dt="2022-12-13T02:44:56.429" v="3519" actId="1076"/>
          <ac:picMkLst>
            <pc:docMk/>
            <pc:sldMk cId="1923398514" sldId="321"/>
            <ac:picMk id="3" creationId="{8A01DFD1-2F1C-D54E-EEB4-F06F01342A31}"/>
          </ac:picMkLst>
        </pc:picChg>
        <pc:picChg chg="del">
          <ac:chgData name="Johanne Rabbat" userId="7eee3953-9323-4d1e-b752-c7b6a6b7daee" providerId="ADAL" clId="{48CB0A39-F783-4741-AD6C-C4543A18118A}" dt="2022-12-13T02:43:32.737" v="3510" actId="478"/>
          <ac:picMkLst>
            <pc:docMk/>
            <pc:sldMk cId="1923398514" sldId="321"/>
            <ac:picMk id="10242" creationId="{C24E181F-9987-9FE9-D15C-16006A5DD704}"/>
          </ac:picMkLst>
        </pc:picChg>
      </pc:sldChg>
      <pc:sldChg chg="addSp delSp modSp add mod modAnim">
        <pc:chgData name="Johanne Rabbat" userId="7eee3953-9323-4d1e-b752-c7b6a6b7daee" providerId="ADAL" clId="{48CB0A39-F783-4741-AD6C-C4543A18118A}" dt="2022-12-13T02:51:43.545" v="3633"/>
        <pc:sldMkLst>
          <pc:docMk/>
          <pc:sldMk cId="2560487595" sldId="322"/>
        </pc:sldMkLst>
        <pc:spChg chg="mod">
          <ac:chgData name="Johanne Rabbat" userId="7eee3953-9323-4d1e-b752-c7b6a6b7daee" providerId="ADAL" clId="{48CB0A39-F783-4741-AD6C-C4543A18118A}" dt="2022-12-13T02:51:10.323" v="3627" actId="20577"/>
          <ac:spMkLst>
            <pc:docMk/>
            <pc:sldMk cId="2560487595" sldId="322"/>
            <ac:spMk id="4" creationId="{400ED7FE-8B07-AE8A-BBA3-48DEF63E6C4C}"/>
          </ac:spMkLst>
        </pc:spChg>
        <pc:picChg chg="del">
          <ac:chgData name="Johanne Rabbat" userId="7eee3953-9323-4d1e-b752-c7b6a6b7daee" providerId="ADAL" clId="{48CB0A39-F783-4741-AD6C-C4543A18118A}" dt="2022-12-13T02:50:49.111" v="3584" actId="478"/>
          <ac:picMkLst>
            <pc:docMk/>
            <pc:sldMk cId="2560487595" sldId="322"/>
            <ac:picMk id="3" creationId="{8A01DFD1-2F1C-D54E-EEB4-F06F01342A31}"/>
          </ac:picMkLst>
        </pc:picChg>
        <pc:picChg chg="add mod">
          <ac:chgData name="Johanne Rabbat" userId="7eee3953-9323-4d1e-b752-c7b6a6b7daee" providerId="ADAL" clId="{48CB0A39-F783-4741-AD6C-C4543A18118A}" dt="2022-12-13T02:51:38.363" v="3632" actId="1076"/>
          <ac:picMkLst>
            <pc:docMk/>
            <pc:sldMk cId="2560487595" sldId="322"/>
            <ac:picMk id="5" creationId="{13F1A9D3-BAC4-582E-559C-C0CC235C7FCC}"/>
          </ac:picMkLst>
        </pc:picChg>
      </pc:sldChg>
      <pc:sldChg chg="addSp delSp modSp add modAnim">
        <pc:chgData name="Johanne Rabbat" userId="7eee3953-9323-4d1e-b752-c7b6a6b7daee" providerId="ADAL" clId="{48CB0A39-F783-4741-AD6C-C4543A18118A}" dt="2022-12-13T03:13:41.895" v="3728" actId="1076"/>
        <pc:sldMkLst>
          <pc:docMk/>
          <pc:sldMk cId="1183635769" sldId="323"/>
        </pc:sldMkLst>
        <pc:picChg chg="del">
          <ac:chgData name="Johanne Rabbat" userId="7eee3953-9323-4d1e-b752-c7b6a6b7daee" providerId="ADAL" clId="{48CB0A39-F783-4741-AD6C-C4543A18118A}" dt="2022-12-13T03:13:31.893" v="3724" actId="478"/>
          <ac:picMkLst>
            <pc:docMk/>
            <pc:sldMk cId="1183635769" sldId="323"/>
            <ac:picMk id="5" creationId="{13F1A9D3-BAC4-582E-559C-C0CC235C7FCC}"/>
          </ac:picMkLst>
        </pc:picChg>
        <pc:picChg chg="add mod">
          <ac:chgData name="Johanne Rabbat" userId="7eee3953-9323-4d1e-b752-c7b6a6b7daee" providerId="ADAL" clId="{48CB0A39-F783-4741-AD6C-C4543A18118A}" dt="2022-12-13T03:13:41.895" v="3728" actId="1076"/>
          <ac:picMkLst>
            <pc:docMk/>
            <pc:sldMk cId="1183635769" sldId="323"/>
            <ac:picMk id="41986" creationId="{E654F318-99EA-DCB1-411E-48EA1E16109C}"/>
          </ac:picMkLst>
        </pc:picChg>
      </pc:sldChg>
      <pc:sldChg chg="addSp delSp modSp add">
        <pc:chgData name="Johanne Rabbat" userId="7eee3953-9323-4d1e-b752-c7b6a6b7daee" providerId="ADAL" clId="{48CB0A39-F783-4741-AD6C-C4543A18118A}" dt="2022-12-13T03:14:11.567" v="3733" actId="1076"/>
        <pc:sldMkLst>
          <pc:docMk/>
          <pc:sldMk cId="2997249826" sldId="324"/>
        </pc:sldMkLst>
        <pc:picChg chg="del">
          <ac:chgData name="Johanne Rabbat" userId="7eee3953-9323-4d1e-b752-c7b6a6b7daee" providerId="ADAL" clId="{48CB0A39-F783-4741-AD6C-C4543A18118A}" dt="2022-12-13T03:14:05.266" v="3730" actId="478"/>
          <ac:picMkLst>
            <pc:docMk/>
            <pc:sldMk cId="2997249826" sldId="324"/>
            <ac:picMk id="41986" creationId="{E654F318-99EA-DCB1-411E-48EA1E16109C}"/>
          </ac:picMkLst>
        </pc:picChg>
        <pc:picChg chg="add mod">
          <ac:chgData name="Johanne Rabbat" userId="7eee3953-9323-4d1e-b752-c7b6a6b7daee" providerId="ADAL" clId="{48CB0A39-F783-4741-AD6C-C4543A18118A}" dt="2022-12-13T03:14:11.567" v="3733" actId="1076"/>
          <ac:picMkLst>
            <pc:docMk/>
            <pc:sldMk cId="2997249826" sldId="324"/>
            <ac:picMk id="44034" creationId="{2E05C134-73E4-523A-50D3-DE0534AC763F}"/>
          </ac:picMkLst>
        </pc:picChg>
      </pc:sldChg>
      <pc:sldChg chg="addSp delSp modSp add">
        <pc:chgData name="Johanne Rabbat" userId="7eee3953-9323-4d1e-b752-c7b6a6b7daee" providerId="ADAL" clId="{48CB0A39-F783-4741-AD6C-C4543A18118A}" dt="2022-12-13T03:14:41.223" v="3738" actId="1076"/>
        <pc:sldMkLst>
          <pc:docMk/>
          <pc:sldMk cId="1162800032" sldId="325"/>
        </pc:sldMkLst>
        <pc:picChg chg="del">
          <ac:chgData name="Johanne Rabbat" userId="7eee3953-9323-4d1e-b752-c7b6a6b7daee" providerId="ADAL" clId="{48CB0A39-F783-4741-AD6C-C4543A18118A}" dt="2022-12-13T03:14:34.800" v="3735" actId="478"/>
          <ac:picMkLst>
            <pc:docMk/>
            <pc:sldMk cId="1162800032" sldId="325"/>
            <ac:picMk id="44034" creationId="{2E05C134-73E4-523A-50D3-DE0534AC763F}"/>
          </ac:picMkLst>
        </pc:picChg>
        <pc:picChg chg="add mod">
          <ac:chgData name="Johanne Rabbat" userId="7eee3953-9323-4d1e-b752-c7b6a6b7daee" providerId="ADAL" clId="{48CB0A39-F783-4741-AD6C-C4543A18118A}" dt="2022-12-13T03:14:41.223" v="3738" actId="1076"/>
          <ac:picMkLst>
            <pc:docMk/>
            <pc:sldMk cId="1162800032" sldId="325"/>
            <ac:picMk id="46082" creationId="{9623F8D4-3B73-3356-FB21-16CF880CA0D2}"/>
          </ac:picMkLst>
        </pc:picChg>
      </pc:sldChg>
      <pc:sldChg chg="addSp delSp modSp add">
        <pc:chgData name="Johanne Rabbat" userId="7eee3953-9323-4d1e-b752-c7b6a6b7daee" providerId="ADAL" clId="{48CB0A39-F783-4741-AD6C-C4543A18118A}" dt="2022-12-13T03:14:58.975" v="3743" actId="1076"/>
        <pc:sldMkLst>
          <pc:docMk/>
          <pc:sldMk cId="3999892872" sldId="326"/>
        </pc:sldMkLst>
        <pc:picChg chg="del">
          <ac:chgData name="Johanne Rabbat" userId="7eee3953-9323-4d1e-b752-c7b6a6b7daee" providerId="ADAL" clId="{48CB0A39-F783-4741-AD6C-C4543A18118A}" dt="2022-12-13T03:14:53.429" v="3740" actId="478"/>
          <ac:picMkLst>
            <pc:docMk/>
            <pc:sldMk cId="3999892872" sldId="326"/>
            <ac:picMk id="46082" creationId="{9623F8D4-3B73-3356-FB21-16CF880CA0D2}"/>
          </ac:picMkLst>
        </pc:picChg>
        <pc:picChg chg="add mod">
          <ac:chgData name="Johanne Rabbat" userId="7eee3953-9323-4d1e-b752-c7b6a6b7daee" providerId="ADAL" clId="{48CB0A39-F783-4741-AD6C-C4543A18118A}" dt="2022-12-13T03:14:58.975" v="3743" actId="1076"/>
          <ac:picMkLst>
            <pc:docMk/>
            <pc:sldMk cId="3999892872" sldId="326"/>
            <ac:picMk id="48130" creationId="{2C6415F1-8A23-552D-0721-49482020DCFE}"/>
          </ac:picMkLst>
        </pc:picChg>
      </pc:sldChg>
      <pc:sldChg chg="addSp delSp modSp add mod">
        <pc:chgData name="Johanne Rabbat" userId="7eee3953-9323-4d1e-b752-c7b6a6b7daee" providerId="ADAL" clId="{48CB0A39-F783-4741-AD6C-C4543A18118A}" dt="2022-12-13T03:19:11.739" v="3895" actId="20577"/>
        <pc:sldMkLst>
          <pc:docMk/>
          <pc:sldMk cId="2732761719" sldId="327"/>
        </pc:sldMkLst>
        <pc:spChg chg="mod">
          <ac:chgData name="Johanne Rabbat" userId="7eee3953-9323-4d1e-b752-c7b6a6b7daee" providerId="ADAL" clId="{48CB0A39-F783-4741-AD6C-C4543A18118A}" dt="2022-12-13T03:19:11.739" v="3895" actId="20577"/>
          <ac:spMkLst>
            <pc:docMk/>
            <pc:sldMk cId="2732761719" sldId="327"/>
            <ac:spMk id="4" creationId="{400ED7FE-8B07-AE8A-BBA3-48DEF63E6C4C}"/>
          </ac:spMkLst>
        </pc:spChg>
        <pc:picChg chg="del">
          <ac:chgData name="Johanne Rabbat" userId="7eee3953-9323-4d1e-b752-c7b6a6b7daee" providerId="ADAL" clId="{48CB0A39-F783-4741-AD6C-C4543A18118A}" dt="2022-12-13T03:17:03.443" v="3745" actId="478"/>
          <ac:picMkLst>
            <pc:docMk/>
            <pc:sldMk cId="2732761719" sldId="327"/>
            <ac:picMk id="48130" creationId="{2C6415F1-8A23-552D-0721-49482020DCFE}"/>
          </ac:picMkLst>
        </pc:picChg>
        <pc:picChg chg="add mod">
          <ac:chgData name="Johanne Rabbat" userId="7eee3953-9323-4d1e-b752-c7b6a6b7daee" providerId="ADAL" clId="{48CB0A39-F783-4741-AD6C-C4543A18118A}" dt="2022-12-13T03:18:54.220" v="3884" actId="1076"/>
          <ac:picMkLst>
            <pc:docMk/>
            <pc:sldMk cId="2732761719" sldId="327"/>
            <ac:picMk id="50178" creationId="{B9AE70C1-7FFB-CF73-046E-DD646BB3CDF6}"/>
          </ac:picMkLst>
        </pc:picChg>
      </pc:sldChg>
      <pc:sldChg chg="addSp delSp modSp add mod">
        <pc:chgData name="Johanne Rabbat" userId="7eee3953-9323-4d1e-b752-c7b6a6b7daee" providerId="ADAL" clId="{48CB0A39-F783-4741-AD6C-C4543A18118A}" dt="2022-12-13T03:25:09.833" v="4150" actId="20577"/>
        <pc:sldMkLst>
          <pc:docMk/>
          <pc:sldMk cId="229084856" sldId="328"/>
        </pc:sldMkLst>
        <pc:spChg chg="mod">
          <ac:chgData name="Johanne Rabbat" userId="7eee3953-9323-4d1e-b752-c7b6a6b7daee" providerId="ADAL" clId="{48CB0A39-F783-4741-AD6C-C4543A18118A}" dt="2022-12-13T03:21:25.206" v="3928" actId="14100"/>
          <ac:spMkLst>
            <pc:docMk/>
            <pc:sldMk cId="229084856" sldId="328"/>
            <ac:spMk id="4" creationId="{400ED7FE-8B07-AE8A-BBA3-48DEF63E6C4C}"/>
          </ac:spMkLst>
        </pc:spChg>
        <pc:graphicFrameChg chg="add mod modGraphic">
          <ac:chgData name="Johanne Rabbat" userId="7eee3953-9323-4d1e-b752-c7b6a6b7daee" providerId="ADAL" clId="{48CB0A39-F783-4741-AD6C-C4543A18118A}" dt="2022-12-13T03:25:09.833" v="4150" actId="20577"/>
          <ac:graphicFrameMkLst>
            <pc:docMk/>
            <pc:sldMk cId="229084856" sldId="328"/>
            <ac:graphicFrameMk id="3" creationId="{A8227BAA-0876-43DD-9AE8-F61410F5CFA6}"/>
          </ac:graphicFrameMkLst>
        </pc:graphicFrameChg>
        <pc:picChg chg="del">
          <ac:chgData name="Johanne Rabbat" userId="7eee3953-9323-4d1e-b752-c7b6a6b7daee" providerId="ADAL" clId="{48CB0A39-F783-4741-AD6C-C4543A18118A}" dt="2022-12-13T03:20:01.808" v="3897" actId="478"/>
          <ac:picMkLst>
            <pc:docMk/>
            <pc:sldMk cId="229084856" sldId="328"/>
            <ac:picMk id="50178" creationId="{B9AE70C1-7FFB-CF73-046E-DD646BB3CDF6}"/>
          </ac:picMkLst>
        </pc:picChg>
      </pc:sldChg>
      <pc:sldChg chg="modSp add modAnim">
        <pc:chgData name="Johanne Rabbat" userId="7eee3953-9323-4d1e-b752-c7b6a6b7daee" providerId="ADAL" clId="{48CB0A39-F783-4741-AD6C-C4543A18118A}" dt="2022-12-13T03:31:07.748" v="4525" actId="207"/>
        <pc:sldMkLst>
          <pc:docMk/>
          <pc:sldMk cId="1189859294" sldId="329"/>
        </pc:sldMkLst>
        <pc:spChg chg="mod">
          <ac:chgData name="Johanne Rabbat" userId="7eee3953-9323-4d1e-b752-c7b6a6b7daee" providerId="ADAL" clId="{48CB0A39-F783-4741-AD6C-C4543A18118A}" dt="2022-12-13T03:31:07.748" v="4525" actId="207"/>
          <ac:spMkLst>
            <pc:docMk/>
            <pc:sldMk cId="1189859294" sldId="329"/>
            <ac:spMk id="4" creationId="{400ED7FE-8B07-AE8A-BBA3-48DEF63E6C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01961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72722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5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53497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9602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9441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18061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0202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55991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42490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12/15/22</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76970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12/15/22</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0050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004C2F1F-570D-3676-223D-411E195FD07E}"/>
              </a:ext>
            </a:extLst>
          </p:cNvPr>
          <p:cNvPicPr>
            <a:picLocks noChangeAspect="1"/>
          </p:cNvPicPr>
          <p:nvPr/>
        </p:nvPicPr>
        <p:blipFill rotWithShape="1">
          <a:blip r:embed="rId2">
            <a:alphaModFix/>
          </a:blip>
          <a:srcRect t="1573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836D1C3F-3B56-4607-9BE3-5611009C2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571999"/>
            <a:ext cx="12192000" cy="2296389"/>
          </a:xfrm>
          <a:prstGeom prst="rect">
            <a:avLst/>
          </a:prstGeom>
          <a:gradFill>
            <a:gsLst>
              <a:gs pos="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2EAA12D-5F50-0EFB-A3B9-4328DCFC166F}"/>
              </a:ext>
            </a:extLst>
          </p:cNvPr>
          <p:cNvSpPr>
            <a:spLocks noGrp="1"/>
          </p:cNvSpPr>
          <p:nvPr>
            <p:ph type="subTitle" idx="1"/>
          </p:nvPr>
        </p:nvSpPr>
        <p:spPr>
          <a:xfrm>
            <a:off x="804195" y="5014083"/>
            <a:ext cx="9257512" cy="1712845"/>
          </a:xfrm>
        </p:spPr>
        <p:txBody>
          <a:bodyPr anchor="b">
            <a:normAutofit/>
          </a:bodyPr>
          <a:lstStyle/>
          <a:p>
            <a:r>
              <a:rPr lang="en-US" sz="4000" dirty="0">
                <a:solidFill>
                  <a:srgbClr val="FFFFFF"/>
                </a:solidFill>
              </a:rPr>
              <a:t>Johanne </a:t>
            </a:r>
            <a:r>
              <a:rPr lang="en-US" sz="4000" dirty="0" err="1">
                <a:solidFill>
                  <a:srgbClr val="FFFFFF"/>
                </a:solidFill>
              </a:rPr>
              <a:t>Rabbat</a:t>
            </a:r>
            <a:endParaRPr lang="en-US" sz="4000" dirty="0">
              <a:solidFill>
                <a:srgbClr val="FFFFFF"/>
              </a:solidFill>
            </a:endParaRPr>
          </a:p>
          <a:p>
            <a:r>
              <a:rPr lang="en-US" sz="4000" dirty="0">
                <a:solidFill>
                  <a:srgbClr val="FFFFFF"/>
                </a:solidFill>
              </a:rPr>
              <a:t>Dept. of Religious Studies</a:t>
            </a:r>
          </a:p>
        </p:txBody>
      </p:sp>
      <p:sp>
        <p:nvSpPr>
          <p:cNvPr id="20" name="Rectangle 19">
            <a:extLst>
              <a:ext uri="{FF2B5EF4-FFF2-40B4-BE49-F238E27FC236}">
                <a16:creationId xmlns:a16="http://schemas.microsoft.com/office/drawing/2014/main" id="{89F20272-3B4F-6A3B-D2BA-5C9FE5E57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29001"/>
          </a:xfrm>
          <a:prstGeom prst="rect">
            <a:avLst/>
          </a:prstGeom>
          <a:gradFill>
            <a:gsLst>
              <a:gs pos="0">
                <a:srgbClr val="000000">
                  <a:alpha val="36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A3A61-A794-8800-F289-6C5DD80DCE10}"/>
              </a:ext>
            </a:extLst>
          </p:cNvPr>
          <p:cNvSpPr>
            <a:spLocks noGrp="1"/>
          </p:cNvSpPr>
          <p:nvPr>
            <p:ph type="ctrTitle"/>
          </p:nvPr>
        </p:nvSpPr>
        <p:spPr>
          <a:xfrm>
            <a:off x="1052146" y="1077626"/>
            <a:ext cx="9958754" cy="3317443"/>
          </a:xfrm>
        </p:spPr>
        <p:txBody>
          <a:bodyPr anchor="t">
            <a:normAutofit fontScale="90000"/>
          </a:bodyPr>
          <a:lstStyle/>
          <a:p>
            <a:r>
              <a:rPr lang="en-US" sz="8000" dirty="0">
                <a:solidFill>
                  <a:schemeClr val="bg1"/>
                </a:solidFill>
              </a:rPr>
              <a:t>My UDL</a:t>
            </a:r>
            <a:br>
              <a:rPr lang="en-US" sz="8000" dirty="0">
                <a:solidFill>
                  <a:schemeClr val="bg1"/>
                </a:solidFill>
              </a:rPr>
            </a:br>
            <a:r>
              <a:rPr lang="en-US" sz="8000" dirty="0">
                <a:solidFill>
                  <a:schemeClr val="bg1"/>
                </a:solidFill>
              </a:rPr>
              <a:t>JOURNEY LEAD ME TO S.A.A.F.I.</a:t>
            </a:r>
            <a:br>
              <a:rPr lang="en-US" sz="8000" dirty="0">
                <a:solidFill>
                  <a:schemeClr val="bg1"/>
                </a:solidFill>
              </a:rPr>
            </a:br>
            <a:endParaRPr lang="en-US" sz="8000" dirty="0">
              <a:solidFill>
                <a:schemeClr val="bg1"/>
              </a:solidFill>
            </a:endParaRPr>
          </a:p>
        </p:txBody>
      </p:sp>
      <p:cxnSp>
        <p:nvCxnSpPr>
          <p:cNvPr id="22" name="Straight Connector 21">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06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77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234B-0129-2441-899E-9F11C22678CD}"/>
              </a:ext>
            </a:extLst>
          </p:cNvPr>
          <p:cNvSpPr>
            <a:spLocks noGrp="1"/>
          </p:cNvSpPr>
          <p:nvPr>
            <p:ph type="title"/>
          </p:nvPr>
        </p:nvSpPr>
        <p:spPr>
          <a:xfrm>
            <a:off x="1088136" y="1090245"/>
            <a:ext cx="9922764" cy="3001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1585C80-4948-3A6E-FE01-F03986A8C94F}"/>
              </a:ext>
            </a:extLst>
          </p:cNvPr>
          <p:cNvSpPr>
            <a:spLocks noGrp="1"/>
          </p:cNvSpPr>
          <p:nvPr>
            <p:ph idx="1"/>
          </p:nvPr>
        </p:nvSpPr>
        <p:spPr>
          <a:xfrm>
            <a:off x="1088136" y="1565753"/>
            <a:ext cx="9922764" cy="4720747"/>
          </a:xfrm>
        </p:spPr>
        <p:txBody>
          <a:bodyPr>
            <a:normAutofit/>
          </a:bodyPr>
          <a:lstStyle/>
          <a:p>
            <a:pPr marL="0" indent="0" algn="ctr">
              <a:buNone/>
            </a:pPr>
            <a:r>
              <a:rPr lang="en-US" sz="4000" dirty="0">
                <a:solidFill>
                  <a:schemeClr val="accent2"/>
                </a:solidFill>
              </a:rPr>
              <a:t>These challenges lead me to the </a:t>
            </a:r>
          </a:p>
          <a:p>
            <a:pPr marL="0" indent="0" algn="ctr">
              <a:buNone/>
            </a:pPr>
            <a:r>
              <a:rPr lang="en-US" sz="4000" dirty="0">
                <a:solidFill>
                  <a:schemeClr val="accent2"/>
                </a:solidFill>
              </a:rPr>
              <a:t>2</a:t>
            </a:r>
            <a:r>
              <a:rPr lang="en-US" sz="4000" baseline="30000" dirty="0">
                <a:solidFill>
                  <a:schemeClr val="accent2"/>
                </a:solidFill>
              </a:rPr>
              <a:t>nd </a:t>
            </a:r>
            <a:r>
              <a:rPr lang="en-US" sz="4000" dirty="0">
                <a:solidFill>
                  <a:schemeClr val="accent2"/>
                </a:solidFill>
              </a:rPr>
              <a:t>significant value I prize </a:t>
            </a:r>
          </a:p>
          <a:p>
            <a:pPr marL="0" indent="0" algn="ctr">
              <a:buNone/>
            </a:pPr>
            <a:r>
              <a:rPr lang="en-US" sz="4000" dirty="0">
                <a:solidFill>
                  <a:schemeClr val="accent2"/>
                </a:solidFill>
              </a:rPr>
              <a:t>guided by UDL principles …</a:t>
            </a:r>
          </a:p>
        </p:txBody>
      </p:sp>
    </p:spTree>
    <p:extLst>
      <p:ext uri="{BB962C8B-B14F-4D97-AF65-F5344CB8AC3E}">
        <p14:creationId xmlns:p14="http://schemas.microsoft.com/office/powerpoint/2010/main" val="292230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FA45A5-7645-C364-E243-8EECAC0A4BA9}"/>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p:txBody>
          <a:bodyPr/>
          <a:lstStyle/>
          <a:p>
            <a:endParaRPr lang="en-US"/>
          </a:p>
        </p:txBody>
      </p:sp>
      <p:pic>
        <p:nvPicPr>
          <p:cNvPr id="24578" name="Picture 2" descr="Free illustrations of Inclusion">
            <a:extLst>
              <a:ext uri="{FF2B5EF4-FFF2-40B4-BE49-F238E27FC236}">
                <a16:creationId xmlns:a16="http://schemas.microsoft.com/office/drawing/2014/main" id="{11ADA017-E510-64CE-AE19-CE8045957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889A4F-5651-A8F6-32F6-6E8E35F9382F}"/>
              </a:ext>
            </a:extLst>
          </p:cNvPr>
          <p:cNvSpPr txBox="1"/>
          <p:nvPr/>
        </p:nvSpPr>
        <p:spPr>
          <a:xfrm>
            <a:off x="1240824" y="1008229"/>
            <a:ext cx="4135876" cy="1107996"/>
          </a:xfrm>
          <a:prstGeom prst="rect">
            <a:avLst/>
          </a:prstGeom>
          <a:noFill/>
        </p:spPr>
        <p:txBody>
          <a:bodyPr wrap="none" rtlCol="0">
            <a:spAutoFit/>
          </a:bodyPr>
          <a:lstStyle/>
          <a:p>
            <a:r>
              <a:rPr lang="en-US" sz="6600" dirty="0">
                <a:solidFill>
                  <a:srgbClr val="7030A0"/>
                </a:solidFill>
              </a:rPr>
              <a:t>Inclusivity</a:t>
            </a:r>
          </a:p>
        </p:txBody>
      </p:sp>
    </p:spTree>
    <p:extLst>
      <p:ext uri="{BB962C8B-B14F-4D97-AF65-F5344CB8AC3E}">
        <p14:creationId xmlns:p14="http://schemas.microsoft.com/office/powerpoint/2010/main" val="250009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FA45A5-7645-C364-E243-8EECAC0A4BA9}"/>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p:txBody>
          <a:bodyPr/>
          <a:lstStyle/>
          <a:p>
            <a:endParaRPr lang="en-US"/>
          </a:p>
        </p:txBody>
      </p:sp>
      <p:pic>
        <p:nvPicPr>
          <p:cNvPr id="24578" name="Picture 2" descr="Free illustrations of Inclusion">
            <a:extLst>
              <a:ext uri="{FF2B5EF4-FFF2-40B4-BE49-F238E27FC236}">
                <a16:creationId xmlns:a16="http://schemas.microsoft.com/office/drawing/2014/main" id="{11ADA017-E510-64CE-AE19-CE8045957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889A4F-5651-A8F6-32F6-6E8E35F9382F}"/>
              </a:ext>
            </a:extLst>
          </p:cNvPr>
          <p:cNvSpPr txBox="1"/>
          <p:nvPr/>
        </p:nvSpPr>
        <p:spPr>
          <a:xfrm>
            <a:off x="1240824" y="1008229"/>
            <a:ext cx="9710351" cy="1107996"/>
          </a:xfrm>
          <a:prstGeom prst="rect">
            <a:avLst/>
          </a:prstGeom>
          <a:noFill/>
        </p:spPr>
        <p:txBody>
          <a:bodyPr wrap="none" rtlCol="0">
            <a:spAutoFit/>
          </a:bodyPr>
          <a:lstStyle/>
          <a:p>
            <a:r>
              <a:rPr lang="en-US" sz="6600" dirty="0">
                <a:solidFill>
                  <a:srgbClr val="7030A0"/>
                </a:solidFill>
              </a:rPr>
              <a:t>Inclusivity, not exclusion.</a:t>
            </a:r>
          </a:p>
        </p:txBody>
      </p:sp>
    </p:spTree>
    <p:extLst>
      <p:ext uri="{BB962C8B-B14F-4D97-AF65-F5344CB8AC3E}">
        <p14:creationId xmlns:p14="http://schemas.microsoft.com/office/powerpoint/2010/main" val="401052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FA45A5-7645-C364-E243-8EECAC0A4BA9}"/>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p:txBody>
          <a:bodyPr/>
          <a:lstStyle/>
          <a:p>
            <a:endParaRPr lang="en-US"/>
          </a:p>
        </p:txBody>
      </p:sp>
      <p:pic>
        <p:nvPicPr>
          <p:cNvPr id="19458" name="Picture 2" descr="Fostering Diversity and Inclusion In Classrooms - CTLT - Cal Poly, San Luis  Obispo">
            <a:extLst>
              <a:ext uri="{FF2B5EF4-FFF2-40B4-BE49-F238E27FC236}">
                <a16:creationId xmlns:a16="http://schemas.microsoft.com/office/drawing/2014/main" id="{81CC38E2-6899-4E10-8D98-EA59382D9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860075"/>
            <a:ext cx="5137850" cy="513785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mickey mouse and minnie mouse illustration">
            <a:extLst>
              <a:ext uri="{FF2B5EF4-FFF2-40B4-BE49-F238E27FC236}">
                <a16:creationId xmlns:a16="http://schemas.microsoft.com/office/drawing/2014/main" id="{1FEB581D-3BB6-5537-737E-B03064761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459" y="0"/>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3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58839"/>
            <a:ext cx="5930481" cy="4645590"/>
          </a:xfrm>
        </p:spPr>
        <p:txBody>
          <a:bodyPr>
            <a:normAutofit/>
          </a:bodyPr>
          <a:lstStyle/>
          <a:p>
            <a:r>
              <a:rPr lang="en-US" sz="2800" dirty="0">
                <a:solidFill>
                  <a:srgbClr val="92D050"/>
                </a:solidFill>
              </a:rPr>
              <a:t>Making sure that we adopt a wholistic approach where many points of view are covered; one that includes diverse voices, including those of the excluded, the marginalized and the exploited or oppressed, for example.</a:t>
            </a:r>
          </a:p>
        </p:txBody>
      </p:sp>
      <p:pic>
        <p:nvPicPr>
          <p:cNvPr id="9218" name="Picture 2" descr="UK Book List: 'Diverse Voices: The 50 Best Culturally Diverse Children's  Books' ~">
            <a:extLst>
              <a:ext uri="{FF2B5EF4-FFF2-40B4-BE49-F238E27FC236}">
                <a16:creationId xmlns:a16="http://schemas.microsoft.com/office/drawing/2014/main" id="{079F07B7-BC8A-C252-6998-6D48AD841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253" y="1645070"/>
            <a:ext cx="5173383" cy="310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Providing examples in class that incorporate diversity, for example in the names of characters mentioned in these examples,</a:t>
            </a:r>
            <a:br>
              <a:rPr lang="en-US" sz="2800" dirty="0">
                <a:solidFill>
                  <a:srgbClr val="0070C0"/>
                </a:solidFill>
              </a:rPr>
            </a:br>
            <a:r>
              <a:rPr lang="en-US" sz="2800" dirty="0">
                <a:solidFill>
                  <a:srgbClr val="0070C0"/>
                </a:solidFill>
              </a:rPr>
              <a:t>activities </a:t>
            </a:r>
            <a:br>
              <a:rPr lang="en-US" sz="2800" dirty="0">
                <a:solidFill>
                  <a:srgbClr val="0070C0"/>
                </a:solidFill>
              </a:rPr>
            </a:br>
            <a:r>
              <a:rPr lang="en-US" sz="2800" dirty="0">
                <a:solidFill>
                  <a:srgbClr val="0070C0"/>
                </a:solidFill>
              </a:rPr>
              <a:t>or </a:t>
            </a:r>
            <a:br>
              <a:rPr lang="en-US" sz="2800" dirty="0">
                <a:solidFill>
                  <a:srgbClr val="0070C0"/>
                </a:solidFill>
              </a:rPr>
            </a:br>
            <a:r>
              <a:rPr lang="en-US" sz="2800" dirty="0">
                <a:solidFill>
                  <a:srgbClr val="0070C0"/>
                </a:solidFill>
              </a:rPr>
              <a:t>evaluations.</a:t>
            </a:r>
          </a:p>
        </p:txBody>
      </p:sp>
      <p:pic>
        <p:nvPicPr>
          <p:cNvPr id="10242" name="Picture 2" descr="Leadership and the Power of Diverse Voices | Notion Consulting">
            <a:extLst>
              <a:ext uri="{FF2B5EF4-FFF2-40B4-BE49-F238E27FC236}">
                <a16:creationId xmlns:a16="http://schemas.microsoft.com/office/drawing/2014/main" id="{C24E181F-9987-9FE9-D15C-16006A5DD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954" y="2838597"/>
            <a:ext cx="7695826" cy="382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Providing examples in class that incorporate diversity, for example in the names of characters mentioned in these examples,</a:t>
            </a:r>
            <a:br>
              <a:rPr lang="en-US" sz="2800" dirty="0">
                <a:solidFill>
                  <a:srgbClr val="0070C0"/>
                </a:solidFill>
              </a:rPr>
            </a:br>
            <a:r>
              <a:rPr lang="en-US" sz="2800" dirty="0">
                <a:solidFill>
                  <a:srgbClr val="0070C0"/>
                </a:solidFill>
              </a:rPr>
              <a:t>activities </a:t>
            </a:r>
            <a:br>
              <a:rPr lang="en-US" sz="2800" dirty="0">
                <a:solidFill>
                  <a:srgbClr val="0070C0"/>
                </a:solidFill>
              </a:rPr>
            </a:br>
            <a:r>
              <a:rPr lang="en-US" sz="2800" dirty="0">
                <a:solidFill>
                  <a:srgbClr val="0070C0"/>
                </a:solidFill>
              </a:rPr>
              <a:t>or </a:t>
            </a:r>
            <a:br>
              <a:rPr lang="en-US" sz="2800" dirty="0">
                <a:solidFill>
                  <a:srgbClr val="0070C0"/>
                </a:solidFill>
              </a:rPr>
            </a:br>
            <a:r>
              <a:rPr lang="en-US" sz="2800" dirty="0">
                <a:solidFill>
                  <a:srgbClr val="0070C0"/>
                </a:solidFill>
              </a:rPr>
              <a:t>evaluations.</a:t>
            </a:r>
          </a:p>
        </p:txBody>
      </p:sp>
      <p:pic>
        <p:nvPicPr>
          <p:cNvPr id="3" name="Picture 2">
            <a:extLst>
              <a:ext uri="{FF2B5EF4-FFF2-40B4-BE49-F238E27FC236}">
                <a16:creationId xmlns:a16="http://schemas.microsoft.com/office/drawing/2014/main" id="{8A01DFD1-2F1C-D54E-EEB4-F06F01342A31}"/>
              </a:ext>
            </a:extLst>
          </p:cNvPr>
          <p:cNvPicPr>
            <a:picLocks noChangeAspect="1"/>
          </p:cNvPicPr>
          <p:nvPr/>
        </p:nvPicPr>
        <p:blipFill>
          <a:blip r:embed="rId2"/>
          <a:stretch>
            <a:fillRect/>
          </a:stretch>
        </p:blipFill>
        <p:spPr>
          <a:xfrm>
            <a:off x="3442448" y="2935138"/>
            <a:ext cx="8435346" cy="2736813"/>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92339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I also use images that reflect diversity and inclusivity</a:t>
            </a:r>
          </a:p>
        </p:txBody>
      </p:sp>
      <p:pic>
        <p:nvPicPr>
          <p:cNvPr id="5" name="Picture 2" descr="four people watching on white MacBook on top of glass-top table">
            <a:extLst>
              <a:ext uri="{FF2B5EF4-FFF2-40B4-BE49-F238E27FC236}">
                <a16:creationId xmlns:a16="http://schemas.microsoft.com/office/drawing/2014/main" id="{13F1A9D3-BAC4-582E-559C-C0CC235C7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I also use images that reflect diversity and inclusivity</a:t>
            </a:r>
          </a:p>
        </p:txBody>
      </p:sp>
      <p:pic>
        <p:nvPicPr>
          <p:cNvPr id="41986" name="Picture 2" descr="cross cultural, racial equality, multi ethical, diversity people, woman man power, empowerment, tolerance, discrimination concept. Flat vector illustration. vector illustration BIPOC stock illustrations">
            <a:extLst>
              <a:ext uri="{FF2B5EF4-FFF2-40B4-BE49-F238E27FC236}">
                <a16:creationId xmlns:a16="http://schemas.microsoft.com/office/drawing/2014/main" id="{E654F318-99EA-DCB1-411E-48EA1E161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06" y="2581853"/>
            <a:ext cx="8938490" cy="346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3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I also use images that reflect diversity and inclusivity</a:t>
            </a:r>
          </a:p>
        </p:txBody>
      </p:sp>
      <p:pic>
        <p:nvPicPr>
          <p:cNvPr id="44034" name="Picture 2" descr="Five women of different ethnicities and cultures stand side by side together. Strong and brave girls support each other and feminist movement. Sisterhood and females friendship. Five women of different ethnicities and cultures stand side by side together. Strong and brave girls support each other and feminist movement. Sisterhood and females friendship. Vector illustration BIPOC stock illustrations">
            <a:extLst>
              <a:ext uri="{FF2B5EF4-FFF2-40B4-BE49-F238E27FC236}">
                <a16:creationId xmlns:a16="http://schemas.microsoft.com/office/drawing/2014/main" id="{2E05C134-73E4-523A-50D3-DE0534AC7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00" y="2439515"/>
            <a:ext cx="10811436" cy="360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4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2" name="Straight Connector 1041">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44" name="Rectangle 1043">
            <a:extLst>
              <a:ext uri="{FF2B5EF4-FFF2-40B4-BE49-F238E27FC236}">
                <a16:creationId xmlns:a16="http://schemas.microsoft.com/office/drawing/2014/main" id="{A37F4A8A-7B54-4D8D-933A-8921996A0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403DB958-0F6E-4F5E-A6BF-F29E6B413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8" name="Straight Connector 1047">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7120"/>
            <a:ext cx="804195" cy="0"/>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Pandemic Lessons">
            <a:extLst>
              <a:ext uri="{FF2B5EF4-FFF2-40B4-BE49-F238E27FC236}">
                <a16:creationId xmlns:a16="http://schemas.microsoft.com/office/drawing/2014/main" id="{69C9BA9A-8E22-9449-403A-3A51377059A0}"/>
              </a:ext>
            </a:extLst>
          </p:cNvPr>
          <p:cNvPicPr>
            <a:picLocks noChangeAspect="1" noChangeArrowheads="1"/>
          </p:cNvPicPr>
          <p:nvPr/>
        </p:nvPicPr>
        <p:blipFill rotWithShape="1">
          <a:blip r:embed="rId2">
            <a:alphaModFix amt="65000"/>
            <a:extLst>
              <a:ext uri="{28A0092B-C50C-407E-A947-70E740481C1C}">
                <a14:useLocalDpi xmlns:a14="http://schemas.microsoft.com/office/drawing/2010/main" val="0"/>
              </a:ext>
            </a:extLst>
          </a:blip>
          <a:srcRect l="28618" r="20681" b="1"/>
          <a:stretch/>
        </p:blipFill>
        <p:spPr bwMode="auto">
          <a:xfrm>
            <a:off x="-1" y="10"/>
            <a:ext cx="8532727" cy="6857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68818" y="1076635"/>
            <a:ext cx="6857552" cy="3495365"/>
          </a:xfrm>
        </p:spPr>
        <p:txBody>
          <a:bodyPr vert="horz" lIns="91440" tIns="45720" rIns="91440" bIns="45720" rtlCol="0" anchor="t">
            <a:normAutofit/>
          </a:bodyPr>
          <a:lstStyle/>
          <a:p>
            <a:r>
              <a:rPr lang="en-US" sz="5600" cap="all">
                <a:solidFill>
                  <a:srgbClr val="FFFFFF"/>
                </a:solidFill>
              </a:rPr>
              <a:t>Learning about UDL during Pandemic Times</a:t>
            </a:r>
          </a:p>
        </p:txBody>
      </p:sp>
      <p:pic>
        <p:nvPicPr>
          <p:cNvPr id="4" name="Picture 3" descr="A picture containing text, toy, doll&#10;&#10;Description automatically generated">
            <a:extLst>
              <a:ext uri="{FF2B5EF4-FFF2-40B4-BE49-F238E27FC236}">
                <a16:creationId xmlns:a16="http://schemas.microsoft.com/office/drawing/2014/main" id="{3D029E04-0CB2-2741-BCC9-6166E3E1450A}"/>
              </a:ext>
            </a:extLst>
          </p:cNvPr>
          <p:cNvPicPr>
            <a:picLocks noChangeAspect="1"/>
          </p:cNvPicPr>
          <p:nvPr/>
        </p:nvPicPr>
        <p:blipFill rotWithShape="1">
          <a:blip r:embed="rId3" cstate="print">
            <a:alphaModFix amt="65000"/>
            <a:extLst>
              <a:ext uri="{28A0092B-C50C-407E-A947-70E740481C1C}">
                <a14:useLocalDpi xmlns:a14="http://schemas.microsoft.com/office/drawing/2010/main" val="0"/>
              </a:ext>
            </a:extLst>
          </a:blip>
          <a:srcRect l="1460" r="3682"/>
          <a:stretch/>
        </p:blipFill>
        <p:spPr>
          <a:xfrm>
            <a:off x="8532727" y="1"/>
            <a:ext cx="3659274" cy="6857999"/>
          </a:xfrm>
          <a:prstGeom prst="rect">
            <a:avLst/>
          </a:prstGeom>
        </p:spPr>
      </p:pic>
    </p:spTree>
    <p:extLst>
      <p:ext uri="{BB962C8B-B14F-4D97-AF65-F5344CB8AC3E}">
        <p14:creationId xmlns:p14="http://schemas.microsoft.com/office/powerpoint/2010/main" val="10583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I also use images that reflect diversity and inclusivity</a:t>
            </a:r>
          </a:p>
        </p:txBody>
      </p:sp>
      <p:pic>
        <p:nvPicPr>
          <p:cNvPr id="46082" name="Picture 2" descr="Homosexual couple and children Homosexual couple taking children to school BIPOC stock illustrations">
            <a:extLst>
              <a:ext uri="{FF2B5EF4-FFF2-40B4-BE49-F238E27FC236}">
                <a16:creationId xmlns:a16="http://schemas.microsoft.com/office/drawing/2014/main" id="{9623F8D4-3B73-3356-FB21-16CF880CA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571500"/>
            <a:ext cx="8801100" cy="596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0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I also use images that reflect diversity and inclusivity</a:t>
            </a:r>
          </a:p>
        </p:txBody>
      </p:sp>
      <p:pic>
        <p:nvPicPr>
          <p:cNvPr id="48130" name="Picture 2" descr="Volunteers helping people with disabilities. Diversity cocenpt vector illustration. Group of people with special needs, wheelchair, prosthesis Volunteers helping people with disabilities. Diversity cocenpt vector illustration. Group of people with special needs, wheelchair, prosthesis. BIPOC stock illustrations">
            <a:extLst>
              <a:ext uri="{FF2B5EF4-FFF2-40B4-BE49-F238E27FC236}">
                <a16:creationId xmlns:a16="http://schemas.microsoft.com/office/drawing/2014/main" id="{2C6415F1-8A23-552D-0721-49482020D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12" y="1584928"/>
            <a:ext cx="9937376" cy="496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9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4645590"/>
          </a:xfrm>
        </p:spPr>
        <p:txBody>
          <a:bodyPr>
            <a:normAutofit/>
          </a:bodyPr>
          <a:lstStyle/>
          <a:p>
            <a:r>
              <a:rPr lang="en-US" sz="2800" dirty="0">
                <a:solidFill>
                  <a:srgbClr val="0070C0"/>
                </a:solidFill>
              </a:rPr>
              <a:t>Using preferred pronouns is another way of fostering inclusivity, of creating a safe space and of normalizing alternative identities.</a:t>
            </a:r>
          </a:p>
        </p:txBody>
      </p:sp>
      <p:pic>
        <p:nvPicPr>
          <p:cNvPr id="50178" name="Picture 2" descr="Pronouns sticker set with rainbow cartoon style Pronouns sticker set they them she her he him ze hir with rainbow cartoon style. Vector 10 eps preferred pronouns stock illustrations">
            <a:extLst>
              <a:ext uri="{FF2B5EF4-FFF2-40B4-BE49-F238E27FC236}">
                <a16:creationId xmlns:a16="http://schemas.microsoft.com/office/drawing/2014/main" id="{B9AE70C1-7FFB-CF73-046E-DD646BB3C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518250"/>
            <a:ext cx="10375264" cy="33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6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14673"/>
            <a:ext cx="9922764" cy="1294228"/>
          </a:xfrm>
        </p:spPr>
        <p:txBody>
          <a:bodyPr/>
          <a:lstStyle/>
          <a:p>
            <a:r>
              <a:rPr lang="en-US" dirty="0">
                <a:solidFill>
                  <a:srgbClr val="FF9300"/>
                </a:solidFill>
              </a:rPr>
              <a:t>Inclusivity</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088136" y="1640910"/>
            <a:ext cx="9922764" cy="725772"/>
          </a:xfrm>
        </p:spPr>
        <p:txBody>
          <a:bodyPr>
            <a:normAutofit/>
          </a:bodyPr>
          <a:lstStyle/>
          <a:p>
            <a:r>
              <a:rPr lang="en-US" sz="2800" dirty="0">
                <a:solidFill>
                  <a:srgbClr val="0070C0"/>
                </a:solidFill>
              </a:rPr>
              <a:t>Using gender neutral language:</a:t>
            </a:r>
          </a:p>
        </p:txBody>
      </p:sp>
      <p:graphicFrame>
        <p:nvGraphicFramePr>
          <p:cNvPr id="3" name="Table 4">
            <a:extLst>
              <a:ext uri="{FF2B5EF4-FFF2-40B4-BE49-F238E27FC236}">
                <a16:creationId xmlns:a16="http://schemas.microsoft.com/office/drawing/2014/main" id="{A8227BAA-0876-43DD-9AE8-F61410F5CFA6}"/>
              </a:ext>
            </a:extLst>
          </p:cNvPr>
          <p:cNvGraphicFramePr>
            <a:graphicFrameLocks noGrp="1"/>
          </p:cNvGraphicFramePr>
          <p:nvPr>
            <p:extLst>
              <p:ext uri="{D42A27DB-BD31-4B8C-83A1-F6EECF244321}">
                <p14:modId xmlns:p14="http://schemas.microsoft.com/office/powerpoint/2010/main" val="2358665817"/>
              </p:ext>
            </p:extLst>
          </p:nvPr>
        </p:nvGraphicFramePr>
        <p:xfrm>
          <a:off x="1398495" y="2462971"/>
          <a:ext cx="9922764" cy="4056696"/>
        </p:xfrm>
        <a:graphic>
          <a:graphicData uri="http://schemas.openxmlformats.org/drawingml/2006/table">
            <a:tbl>
              <a:tblPr firstRow="1" bandRow="1">
                <a:tableStyleId>{5C22544A-7EE6-4342-B048-85BDC9FD1C3A}</a:tableStyleId>
              </a:tblPr>
              <a:tblGrid>
                <a:gridCol w="4961382">
                  <a:extLst>
                    <a:ext uri="{9D8B030D-6E8A-4147-A177-3AD203B41FA5}">
                      <a16:colId xmlns:a16="http://schemas.microsoft.com/office/drawing/2014/main" val="1165301399"/>
                    </a:ext>
                  </a:extLst>
                </a:gridCol>
                <a:gridCol w="4961382">
                  <a:extLst>
                    <a:ext uri="{9D8B030D-6E8A-4147-A177-3AD203B41FA5}">
                      <a16:colId xmlns:a16="http://schemas.microsoft.com/office/drawing/2014/main" val="1105455627"/>
                    </a:ext>
                  </a:extLst>
                </a:gridCol>
              </a:tblGrid>
              <a:tr h="676116">
                <a:tc>
                  <a:txBody>
                    <a:bodyPr/>
                    <a:lstStyle/>
                    <a:p>
                      <a:r>
                        <a:rPr lang="en-US" dirty="0"/>
                        <a:t>I don’t use…</a:t>
                      </a:r>
                    </a:p>
                  </a:txBody>
                  <a:tcPr/>
                </a:tc>
                <a:tc>
                  <a:txBody>
                    <a:bodyPr/>
                    <a:lstStyle/>
                    <a:p>
                      <a:r>
                        <a:rPr lang="en-US" dirty="0"/>
                        <a:t>I use…</a:t>
                      </a:r>
                    </a:p>
                  </a:txBody>
                  <a:tcPr/>
                </a:tc>
                <a:extLst>
                  <a:ext uri="{0D108BD9-81ED-4DB2-BD59-A6C34878D82A}">
                    <a16:rowId xmlns:a16="http://schemas.microsoft.com/office/drawing/2014/main" val="141391158"/>
                  </a:ext>
                </a:extLst>
              </a:tr>
              <a:tr h="676116">
                <a:tc>
                  <a:txBody>
                    <a:bodyPr/>
                    <a:lstStyle/>
                    <a:p>
                      <a:r>
                        <a:rPr lang="en-US" dirty="0"/>
                        <a:t>Mailman</a:t>
                      </a:r>
                    </a:p>
                  </a:txBody>
                  <a:tcPr/>
                </a:tc>
                <a:tc>
                  <a:txBody>
                    <a:bodyPr/>
                    <a:lstStyle/>
                    <a:p>
                      <a:r>
                        <a:rPr lang="en-US" dirty="0"/>
                        <a:t>Mail carrier</a:t>
                      </a:r>
                    </a:p>
                  </a:txBody>
                  <a:tcPr/>
                </a:tc>
                <a:extLst>
                  <a:ext uri="{0D108BD9-81ED-4DB2-BD59-A6C34878D82A}">
                    <a16:rowId xmlns:a16="http://schemas.microsoft.com/office/drawing/2014/main" val="2811212420"/>
                  </a:ext>
                </a:extLst>
              </a:tr>
              <a:tr h="676116">
                <a:tc>
                  <a:txBody>
                    <a:bodyPr/>
                    <a:lstStyle/>
                    <a:p>
                      <a:r>
                        <a:rPr lang="en-US" dirty="0"/>
                        <a:t>Fireman</a:t>
                      </a:r>
                    </a:p>
                  </a:txBody>
                  <a:tcPr/>
                </a:tc>
                <a:tc>
                  <a:txBody>
                    <a:bodyPr/>
                    <a:lstStyle/>
                    <a:p>
                      <a:r>
                        <a:rPr lang="en-US" dirty="0"/>
                        <a:t>Fire fighter</a:t>
                      </a:r>
                    </a:p>
                  </a:txBody>
                  <a:tcPr/>
                </a:tc>
                <a:extLst>
                  <a:ext uri="{0D108BD9-81ED-4DB2-BD59-A6C34878D82A}">
                    <a16:rowId xmlns:a16="http://schemas.microsoft.com/office/drawing/2014/main" val="1274627372"/>
                  </a:ext>
                </a:extLst>
              </a:tr>
              <a:tr h="676116">
                <a:tc>
                  <a:txBody>
                    <a:bodyPr/>
                    <a:lstStyle/>
                    <a:p>
                      <a:r>
                        <a:rPr lang="en-US" dirty="0"/>
                        <a:t>Handyman</a:t>
                      </a:r>
                    </a:p>
                  </a:txBody>
                  <a:tcPr/>
                </a:tc>
                <a:tc>
                  <a:txBody>
                    <a:bodyPr/>
                    <a:lstStyle/>
                    <a:p>
                      <a:r>
                        <a:rPr lang="en-US" dirty="0"/>
                        <a:t>Handy person</a:t>
                      </a:r>
                    </a:p>
                  </a:txBody>
                  <a:tcPr/>
                </a:tc>
                <a:extLst>
                  <a:ext uri="{0D108BD9-81ED-4DB2-BD59-A6C34878D82A}">
                    <a16:rowId xmlns:a16="http://schemas.microsoft.com/office/drawing/2014/main" val="2518981370"/>
                  </a:ext>
                </a:extLst>
              </a:tr>
              <a:tr h="676116">
                <a:tc>
                  <a:txBody>
                    <a:bodyPr/>
                    <a:lstStyle/>
                    <a:p>
                      <a:r>
                        <a:rPr lang="en-US" dirty="0"/>
                        <a:t>Delivery man</a:t>
                      </a:r>
                    </a:p>
                  </a:txBody>
                  <a:tcPr/>
                </a:tc>
                <a:tc>
                  <a:txBody>
                    <a:bodyPr/>
                    <a:lstStyle/>
                    <a:p>
                      <a:r>
                        <a:rPr lang="en-US" dirty="0"/>
                        <a:t>Delivery person</a:t>
                      </a:r>
                    </a:p>
                  </a:txBody>
                  <a:tcPr/>
                </a:tc>
                <a:extLst>
                  <a:ext uri="{0D108BD9-81ED-4DB2-BD59-A6C34878D82A}">
                    <a16:rowId xmlns:a16="http://schemas.microsoft.com/office/drawing/2014/main" val="2686885521"/>
                  </a:ext>
                </a:extLst>
              </a:tr>
              <a:tr h="676116">
                <a:tc>
                  <a:txBody>
                    <a:bodyPr/>
                    <a:lstStyle/>
                    <a:p>
                      <a:r>
                        <a:rPr lang="en-US" dirty="0"/>
                        <a:t>Manning a table/booth</a:t>
                      </a:r>
                    </a:p>
                  </a:txBody>
                  <a:tcPr/>
                </a:tc>
                <a:tc>
                  <a:txBody>
                    <a:bodyPr/>
                    <a:lstStyle/>
                    <a:p>
                      <a:r>
                        <a:rPr lang="en-US" dirty="0"/>
                        <a:t>Minding a table/booth</a:t>
                      </a:r>
                    </a:p>
                  </a:txBody>
                  <a:tcPr/>
                </a:tc>
                <a:extLst>
                  <a:ext uri="{0D108BD9-81ED-4DB2-BD59-A6C34878D82A}">
                    <a16:rowId xmlns:a16="http://schemas.microsoft.com/office/drawing/2014/main" val="4206743090"/>
                  </a:ext>
                </a:extLst>
              </a:tr>
            </a:tbl>
          </a:graphicData>
        </a:graphic>
      </p:graphicFrame>
    </p:spTree>
    <p:extLst>
      <p:ext uri="{BB962C8B-B14F-4D97-AF65-F5344CB8AC3E}">
        <p14:creationId xmlns:p14="http://schemas.microsoft.com/office/powerpoint/2010/main" val="22908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8201" name="Rectangle 8200">
            <a:extLst>
              <a:ext uri="{FF2B5EF4-FFF2-40B4-BE49-F238E27FC236}">
                <a16:creationId xmlns:a16="http://schemas.microsoft.com/office/drawing/2014/main" id="{9BE9CBBE-AC27-4CB2-9A8C-6DA97C851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Dave Ramsey Budget: Is it Realistic?">
            <a:extLst>
              <a:ext uri="{FF2B5EF4-FFF2-40B4-BE49-F238E27FC236}">
                <a16:creationId xmlns:a16="http://schemas.microsoft.com/office/drawing/2014/main" id="{2ACC6AAF-DC99-C95F-0284-24131C3BB58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6250"/>
          <a:stretch/>
        </p:blipFill>
        <p:spPr bwMode="auto">
          <a:xfrm>
            <a:off x="20" y="-2"/>
            <a:ext cx="12191979" cy="6857999"/>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1510558D-AB62-4468-A217-6D39626A6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922924"/>
          </a:xfrm>
          <a:prstGeom prst="rect">
            <a:avLst/>
          </a:prstGeom>
          <a:gradFill>
            <a:gsLst>
              <a:gs pos="10000">
                <a:srgbClr val="000000">
                  <a:alpha val="38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51560" y="1078992"/>
            <a:ext cx="10241280" cy="2732775"/>
          </a:xfrm>
        </p:spPr>
        <p:txBody>
          <a:bodyPr vert="horz" lIns="91440" tIns="45720" rIns="91440" bIns="45720" rtlCol="0" anchor="t">
            <a:normAutofit/>
          </a:bodyPr>
          <a:lstStyle/>
          <a:p>
            <a:r>
              <a:rPr lang="en-US" sz="8000" cap="all">
                <a:solidFill>
                  <a:srgbClr val="FFFFFF"/>
                </a:solidFill>
              </a:rPr>
              <a:t>Inclusivity &amp; Accessibility</a:t>
            </a:r>
          </a:p>
        </p:txBody>
      </p:sp>
      <p:sp useBgFill="1">
        <p:nvSpPr>
          <p:cNvPr id="8205" name="Rectangle 8204">
            <a:extLst>
              <a:ext uri="{FF2B5EF4-FFF2-40B4-BE49-F238E27FC236}">
                <a16:creationId xmlns:a16="http://schemas.microsoft.com/office/drawing/2014/main" id="{BF0EF3CC-90B1-4D25-8757-67F368728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1"/>
            <a:ext cx="12192000" cy="2285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1194663" y="5503987"/>
            <a:ext cx="10606867" cy="902673"/>
          </a:xfrm>
        </p:spPr>
        <p:txBody>
          <a:bodyPr vert="horz" lIns="91440" tIns="45720" rIns="91440" bIns="45720" rtlCol="0" anchor="b">
            <a:noAutofit/>
          </a:bodyPr>
          <a:lstStyle/>
          <a:p>
            <a:pPr marL="0" indent="0">
              <a:lnSpc>
                <a:spcPct val="120000"/>
              </a:lnSpc>
              <a:buNone/>
            </a:pPr>
            <a:r>
              <a:rPr lang="en-US" sz="3200" dirty="0">
                <a:solidFill>
                  <a:schemeClr val="tx2">
                    <a:lumMod val="90000"/>
                    <a:lumOff val="10000"/>
                  </a:schemeClr>
                </a:solidFill>
              </a:rPr>
              <a:t>Keeping </a:t>
            </a:r>
            <a:r>
              <a:rPr lang="en-US" sz="3200" dirty="0" err="1">
                <a:solidFill>
                  <a:schemeClr val="tx2">
                    <a:lumMod val="90000"/>
                    <a:lumOff val="10000"/>
                  </a:schemeClr>
                </a:solidFill>
              </a:rPr>
              <a:t>co$ts</a:t>
            </a:r>
            <a:r>
              <a:rPr lang="en-US" sz="3200" dirty="0">
                <a:solidFill>
                  <a:schemeClr val="tx2">
                    <a:lumMod val="90000"/>
                    <a:lumOff val="10000"/>
                  </a:schemeClr>
                </a:solidFill>
              </a:rPr>
              <a:t> down for class materials, </a:t>
            </a:r>
            <a:br>
              <a:rPr lang="en-US" sz="3200" dirty="0">
                <a:solidFill>
                  <a:schemeClr val="tx2">
                    <a:lumMod val="90000"/>
                    <a:lumOff val="10000"/>
                  </a:schemeClr>
                </a:solidFill>
              </a:rPr>
            </a:br>
            <a:r>
              <a:rPr lang="en-US" sz="3200" dirty="0">
                <a:solidFill>
                  <a:schemeClr val="tx2">
                    <a:lumMod val="90000"/>
                    <a:lumOff val="10000"/>
                  </a:schemeClr>
                </a:solidFill>
              </a:rPr>
              <a:t>including readings/textbooks or course packs</a:t>
            </a:r>
            <a:r>
              <a:rPr lang="en-US" sz="2000" dirty="0"/>
              <a:t>.</a:t>
            </a:r>
          </a:p>
        </p:txBody>
      </p:sp>
      <p:cxnSp>
        <p:nvCxnSpPr>
          <p:cNvPr id="8207" name="Straight Connector 8206">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5585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77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9D8E791-4A33-B7BF-2134-A57E0DD8396E}"/>
              </a:ext>
            </a:extLst>
          </p:cNvPr>
          <p:cNvSpPr>
            <a:spLocks noGrp="1"/>
          </p:cNvSpPr>
          <p:nvPr>
            <p:ph idx="1"/>
          </p:nvPr>
        </p:nvSpPr>
        <p:spPr/>
        <p:txBody>
          <a:bodyPr/>
          <a:lstStyle/>
          <a:p>
            <a:endParaRPr lang="en-US"/>
          </a:p>
        </p:txBody>
      </p:sp>
      <p:pic>
        <p:nvPicPr>
          <p:cNvPr id="14338" name="Picture 2" descr="Mining stakeholders recommit to zero harm safety target at safety summit">
            <a:extLst>
              <a:ext uri="{FF2B5EF4-FFF2-40B4-BE49-F238E27FC236}">
                <a16:creationId xmlns:a16="http://schemas.microsoft.com/office/drawing/2014/main" id="{50EC959F-FD21-ED79-3C19-253D6A4D8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607" name="Straight Connector 25606">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609" name="Rectangle 25608">
            <a:extLst>
              <a:ext uri="{FF2B5EF4-FFF2-40B4-BE49-F238E27FC236}">
                <a16:creationId xmlns:a16="http://schemas.microsoft.com/office/drawing/2014/main" id="{AA6B4F65-EE0E-4A52-B5A5-85584D08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a:extLst>
              <a:ext uri="{FF2B5EF4-FFF2-40B4-BE49-F238E27FC236}">
                <a16:creationId xmlns:a16="http://schemas.microsoft.com/office/drawing/2014/main" id="{64F4D31B-C45B-0FAF-CAC9-32E8836E8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932" b="33521"/>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7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39245"/>
            <a:ext cx="9922764" cy="814192"/>
          </a:xfrm>
        </p:spPr>
        <p:txBody>
          <a:bodyPr/>
          <a:lstStyle/>
          <a:p>
            <a:r>
              <a:rPr lang="en-US">
                <a:solidFill>
                  <a:srgbClr val="C00000"/>
                </a:solidFill>
              </a:rPr>
              <a:t>Safety</a:t>
            </a:r>
            <a:endParaRPr lang="en-US" dirty="0">
              <a:solidFill>
                <a:srgbClr val="C00000"/>
              </a:solidFill>
            </a:endParaRPr>
          </a:p>
        </p:txBody>
      </p:sp>
      <p:sp>
        <p:nvSpPr>
          <p:cNvPr id="3" name="Content Placeholder 2">
            <a:extLst>
              <a:ext uri="{FF2B5EF4-FFF2-40B4-BE49-F238E27FC236}">
                <a16:creationId xmlns:a16="http://schemas.microsoft.com/office/drawing/2014/main" id="{C9D8E791-4A33-B7BF-2134-A57E0DD8396E}"/>
              </a:ext>
            </a:extLst>
          </p:cNvPr>
          <p:cNvSpPr>
            <a:spLocks noGrp="1"/>
          </p:cNvSpPr>
          <p:nvPr>
            <p:ph idx="1"/>
          </p:nvPr>
        </p:nvSpPr>
        <p:spPr>
          <a:xfrm>
            <a:off x="1088136" y="1653437"/>
            <a:ext cx="9922764" cy="4633063"/>
          </a:xfrm>
        </p:spPr>
        <p:txBody>
          <a:bodyPr>
            <a:noAutofit/>
          </a:bodyPr>
          <a:lstStyle/>
          <a:p>
            <a:r>
              <a:rPr lang="en-US" sz="3200" dirty="0">
                <a:solidFill>
                  <a:schemeClr val="accent6">
                    <a:lumMod val="75000"/>
                  </a:schemeClr>
                </a:solidFill>
              </a:rPr>
              <a:t>Ensuring everyone feels safe in the classroom</a:t>
            </a:r>
          </a:p>
          <a:p>
            <a:r>
              <a:rPr lang="en-US" sz="3200" dirty="0">
                <a:solidFill>
                  <a:srgbClr val="7030A0"/>
                </a:solidFill>
              </a:rPr>
              <a:t>In terms of asking questions (no question is too dumb, reminders that we are learning together, and to not be afraid to participate or pose questions)</a:t>
            </a:r>
          </a:p>
        </p:txBody>
      </p:sp>
      <p:pic>
        <p:nvPicPr>
          <p:cNvPr id="11266" name="Picture 2" descr="Amplifying Diverse Voices: Sharing Perspectives with Industry Members -  Commercial Integrator">
            <a:extLst>
              <a:ext uri="{FF2B5EF4-FFF2-40B4-BE49-F238E27FC236}">
                <a16:creationId xmlns:a16="http://schemas.microsoft.com/office/drawing/2014/main" id="{48CED4FB-0D79-4C05-BE53-50BD435D4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518" y="4346987"/>
            <a:ext cx="4125259" cy="247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839245"/>
            <a:ext cx="9922764" cy="814192"/>
          </a:xfrm>
        </p:spPr>
        <p:txBody>
          <a:bodyPr/>
          <a:lstStyle/>
          <a:p>
            <a:r>
              <a:rPr lang="en-US" dirty="0">
                <a:solidFill>
                  <a:srgbClr val="C00000"/>
                </a:solidFill>
              </a:rPr>
              <a:t>Safety</a:t>
            </a:r>
          </a:p>
        </p:txBody>
      </p:sp>
      <p:sp>
        <p:nvSpPr>
          <p:cNvPr id="3" name="Content Placeholder 2">
            <a:extLst>
              <a:ext uri="{FF2B5EF4-FFF2-40B4-BE49-F238E27FC236}">
                <a16:creationId xmlns:a16="http://schemas.microsoft.com/office/drawing/2014/main" id="{C9D8E791-4A33-B7BF-2134-A57E0DD8396E}"/>
              </a:ext>
            </a:extLst>
          </p:cNvPr>
          <p:cNvSpPr>
            <a:spLocks noGrp="1"/>
          </p:cNvSpPr>
          <p:nvPr>
            <p:ph idx="1"/>
          </p:nvPr>
        </p:nvSpPr>
        <p:spPr>
          <a:xfrm>
            <a:off x="1088136" y="1385692"/>
            <a:ext cx="9922764" cy="4633063"/>
          </a:xfrm>
        </p:spPr>
        <p:txBody>
          <a:bodyPr>
            <a:noAutofit/>
          </a:bodyPr>
          <a:lstStyle/>
          <a:p>
            <a:r>
              <a:rPr lang="en-US" sz="3200" dirty="0">
                <a:solidFill>
                  <a:schemeClr val="accent6">
                    <a:lumMod val="75000"/>
                  </a:schemeClr>
                </a:solidFill>
              </a:rPr>
              <a:t>Ensuring everyone feels safe in the classroom</a:t>
            </a:r>
          </a:p>
          <a:p>
            <a:r>
              <a:rPr lang="en-US" sz="3200" dirty="0">
                <a:solidFill>
                  <a:srgbClr val="7030A0"/>
                </a:solidFill>
              </a:rPr>
              <a:t>In terms of asking questions (no questions is too dumb, reminders that we are learning together, and to not be afraid to participate or pose questions)</a:t>
            </a:r>
          </a:p>
          <a:p>
            <a:r>
              <a:rPr lang="en-US" sz="3200" dirty="0">
                <a:solidFill>
                  <a:srgbClr val="FF40FF"/>
                </a:solidFill>
              </a:rPr>
              <a:t>Letting students know that I value their contributions and their feedback, and that I take in into account in planning future courses.</a:t>
            </a:r>
          </a:p>
        </p:txBody>
      </p:sp>
    </p:spTree>
    <p:extLst>
      <p:ext uri="{BB962C8B-B14F-4D97-AF65-F5344CB8AC3E}">
        <p14:creationId xmlns:p14="http://schemas.microsoft.com/office/powerpoint/2010/main" val="487584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9D8E791-4A33-B7BF-2134-A57E0DD8396E}"/>
              </a:ext>
            </a:extLst>
          </p:cNvPr>
          <p:cNvSpPr>
            <a:spLocks noGrp="1"/>
          </p:cNvSpPr>
          <p:nvPr>
            <p:ph idx="1"/>
          </p:nvPr>
        </p:nvSpPr>
        <p:spPr/>
        <p:txBody>
          <a:bodyPr/>
          <a:lstStyle/>
          <a:p>
            <a:endParaRPr lang="en-US"/>
          </a:p>
        </p:txBody>
      </p:sp>
      <p:pic>
        <p:nvPicPr>
          <p:cNvPr id="1026" name="Picture 2" descr="Premium Photo | Text flexibility a white sticker with office stationery  background. flat lay on business, finance and development concept">
            <a:extLst>
              <a:ext uri="{FF2B5EF4-FFF2-40B4-BE49-F238E27FC236}">
                <a16:creationId xmlns:a16="http://schemas.microsoft.com/office/drawing/2014/main" id="{069C1AA8-DB67-7EBC-CCCD-C7D0C3CF9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0"/>
            <a:ext cx="10928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36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9D8E791-4A33-B7BF-2134-A57E0DD8396E}"/>
              </a:ext>
            </a:extLst>
          </p:cNvPr>
          <p:cNvSpPr>
            <a:spLocks noGrp="1"/>
          </p:cNvSpPr>
          <p:nvPr>
            <p:ph idx="1"/>
          </p:nvPr>
        </p:nvSpPr>
        <p:spPr/>
        <p:txBody>
          <a:bodyPr/>
          <a:lstStyle/>
          <a:p>
            <a:endParaRPr lang="en-US"/>
          </a:p>
        </p:txBody>
      </p:sp>
      <p:pic>
        <p:nvPicPr>
          <p:cNvPr id="13316" name="Picture 4" descr="Cosa è l'Universal Design for Learning?">
            <a:extLst>
              <a:ext uri="{FF2B5EF4-FFF2-40B4-BE49-F238E27FC236}">
                <a16:creationId xmlns:a16="http://schemas.microsoft.com/office/drawing/2014/main" id="{FDAC0BDB-28CC-B2C8-AECB-C0455546D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229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0216A7-131E-11E5-22B8-00107B9433E9}"/>
              </a:ext>
            </a:extLst>
          </p:cNvPr>
          <p:cNvSpPr txBox="1"/>
          <p:nvPr/>
        </p:nvSpPr>
        <p:spPr>
          <a:xfrm>
            <a:off x="179294" y="1049833"/>
            <a:ext cx="5579348" cy="646331"/>
          </a:xfrm>
          <a:prstGeom prst="rect">
            <a:avLst/>
          </a:prstGeom>
          <a:noFill/>
        </p:spPr>
        <p:txBody>
          <a:bodyPr wrap="none" rtlCol="0">
            <a:spAutoFit/>
          </a:bodyPr>
          <a:lstStyle/>
          <a:p>
            <a:r>
              <a:rPr lang="en-US" sz="3600" dirty="0">
                <a:solidFill>
                  <a:schemeClr val="accent2">
                    <a:lumMod val="75000"/>
                  </a:schemeClr>
                </a:solidFill>
              </a:rPr>
              <a:t>What UDL means to me…</a:t>
            </a:r>
          </a:p>
        </p:txBody>
      </p:sp>
    </p:spTree>
    <p:extLst>
      <p:ext uri="{BB962C8B-B14F-4D97-AF65-F5344CB8AC3E}">
        <p14:creationId xmlns:p14="http://schemas.microsoft.com/office/powerpoint/2010/main" val="38578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4A80-C6B9-C05F-4CF8-3E8E45FCC83F}"/>
              </a:ext>
            </a:extLst>
          </p:cNvPr>
          <p:cNvSpPr>
            <a:spLocks noGrp="1"/>
          </p:cNvSpPr>
          <p:nvPr>
            <p:ph type="title"/>
          </p:nvPr>
        </p:nvSpPr>
        <p:spPr>
          <a:xfrm>
            <a:off x="1134618" y="768969"/>
            <a:ext cx="9922764" cy="1294228"/>
          </a:xfrm>
        </p:spPr>
        <p:txBody>
          <a:bodyPr/>
          <a:lstStyle/>
          <a:p>
            <a:r>
              <a:rPr lang="en-US" dirty="0">
                <a:solidFill>
                  <a:schemeClr val="accent4"/>
                </a:solidFill>
              </a:rPr>
              <a:t>Areas in Which to Exercise Flexibility</a:t>
            </a:r>
          </a:p>
        </p:txBody>
      </p:sp>
      <p:sp>
        <p:nvSpPr>
          <p:cNvPr id="3" name="Content Placeholder 2">
            <a:extLst>
              <a:ext uri="{FF2B5EF4-FFF2-40B4-BE49-F238E27FC236}">
                <a16:creationId xmlns:a16="http://schemas.microsoft.com/office/drawing/2014/main" id="{E6E348D4-FA54-DAAC-1701-F024F52CA04C}"/>
              </a:ext>
            </a:extLst>
          </p:cNvPr>
          <p:cNvSpPr>
            <a:spLocks noGrp="1"/>
          </p:cNvSpPr>
          <p:nvPr>
            <p:ph idx="1"/>
          </p:nvPr>
        </p:nvSpPr>
        <p:spPr>
          <a:xfrm>
            <a:off x="1088136" y="2204581"/>
            <a:ext cx="9922764" cy="4081919"/>
          </a:xfrm>
        </p:spPr>
        <p:txBody>
          <a:bodyPr>
            <a:normAutofit/>
          </a:bodyPr>
          <a:lstStyle/>
          <a:p>
            <a:r>
              <a:rPr lang="en-US" sz="3200" dirty="0">
                <a:solidFill>
                  <a:schemeClr val="tx2">
                    <a:lumMod val="75000"/>
                    <a:lumOff val="25000"/>
                  </a:schemeClr>
                </a:solidFill>
              </a:rPr>
              <a:t>Pedagogical Methods (Presentation of Material)</a:t>
            </a:r>
          </a:p>
          <a:p>
            <a:r>
              <a:rPr lang="en-US" sz="3200" dirty="0">
                <a:solidFill>
                  <a:srgbClr val="C00000"/>
                </a:solidFill>
              </a:rPr>
              <a:t>Availability of Materials</a:t>
            </a:r>
          </a:p>
          <a:p>
            <a:r>
              <a:rPr lang="en-US" sz="3200" dirty="0">
                <a:solidFill>
                  <a:schemeClr val="accent6"/>
                </a:solidFill>
              </a:rPr>
              <a:t>Varied Material</a:t>
            </a:r>
          </a:p>
          <a:p>
            <a:r>
              <a:rPr lang="en-US" sz="3200" dirty="0">
                <a:solidFill>
                  <a:srgbClr val="4E8F00"/>
                </a:solidFill>
              </a:rPr>
              <a:t>Means of Communication w/ Prof.</a:t>
            </a:r>
          </a:p>
          <a:p>
            <a:r>
              <a:rPr lang="en-US" sz="3200" dirty="0">
                <a:solidFill>
                  <a:schemeClr val="accent2"/>
                </a:solidFill>
              </a:rPr>
              <a:t>Deadlines</a:t>
            </a:r>
          </a:p>
        </p:txBody>
      </p:sp>
    </p:spTree>
    <p:extLst>
      <p:ext uri="{BB962C8B-B14F-4D97-AF65-F5344CB8AC3E}">
        <p14:creationId xmlns:p14="http://schemas.microsoft.com/office/powerpoint/2010/main" val="853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50538" y="789621"/>
            <a:ext cx="9922764" cy="1294228"/>
          </a:xfrm>
        </p:spPr>
        <p:txBody>
          <a:bodyPr/>
          <a:lstStyle/>
          <a:p>
            <a:r>
              <a:rPr lang="en-US" dirty="0">
                <a:solidFill>
                  <a:srgbClr val="FF7E79"/>
                </a:solidFill>
              </a:rPr>
              <a:t>UDL by Design</a:t>
            </a:r>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a:xfrm>
            <a:off x="962831" y="1887983"/>
            <a:ext cx="4695676" cy="4352597"/>
          </a:xfrm>
        </p:spPr>
        <p:txBody>
          <a:bodyPr>
            <a:normAutofit/>
          </a:bodyPr>
          <a:lstStyle/>
          <a:p>
            <a:r>
              <a:rPr lang="en-US" sz="3000" dirty="0">
                <a:solidFill>
                  <a:srgbClr val="008F00"/>
                </a:solidFill>
              </a:rPr>
              <a:t>Course Outlines</a:t>
            </a:r>
          </a:p>
          <a:p>
            <a:r>
              <a:rPr lang="en-US" sz="3000" dirty="0">
                <a:solidFill>
                  <a:schemeClr val="accent1"/>
                </a:solidFill>
              </a:rPr>
              <a:t>Presentation of Material</a:t>
            </a:r>
          </a:p>
          <a:p>
            <a:pPr lvl="1">
              <a:buFont typeface="Arial" panose="020B0604020202020204" pitchFamily="34" charset="0"/>
              <a:buChar char="•"/>
            </a:pPr>
            <a:r>
              <a:rPr lang="en-US" sz="3000" dirty="0">
                <a:solidFill>
                  <a:schemeClr val="accent1"/>
                </a:solidFill>
              </a:rPr>
              <a:t>In the Classroom</a:t>
            </a:r>
          </a:p>
          <a:p>
            <a:pPr lvl="1">
              <a:buFont typeface="Arial" panose="020B0604020202020204" pitchFamily="34" charset="0"/>
              <a:buChar char="•"/>
            </a:pPr>
            <a:r>
              <a:rPr lang="en-US" sz="3000" dirty="0">
                <a:solidFill>
                  <a:schemeClr val="accent1"/>
                </a:solidFill>
              </a:rPr>
              <a:t>Outside of Class Time</a:t>
            </a:r>
          </a:p>
          <a:p>
            <a:r>
              <a:rPr lang="en-US" sz="3000" dirty="0">
                <a:solidFill>
                  <a:srgbClr val="76D6FF"/>
                </a:solidFill>
              </a:rPr>
              <a:t>Activity Design</a:t>
            </a:r>
            <a:endParaRPr lang="en-US" dirty="0">
              <a:solidFill>
                <a:srgbClr val="76D6FF"/>
              </a:solidFill>
            </a:endParaRPr>
          </a:p>
        </p:txBody>
      </p:sp>
      <p:pic>
        <p:nvPicPr>
          <p:cNvPr id="7170" name="Picture 2" descr="Think UDL – Lillian Nave talks learner variability in higher ed and beyond">
            <a:extLst>
              <a:ext uri="{FF2B5EF4-FFF2-40B4-BE49-F238E27FC236}">
                <a16:creationId xmlns:a16="http://schemas.microsoft.com/office/drawing/2014/main" id="{DE237795-BA50-EE92-C486-8F2DE9B98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081" y="888187"/>
            <a:ext cx="5352393" cy="535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3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p:txBody>
          <a:bodyPr/>
          <a:lstStyle/>
          <a:p>
            <a:endParaRPr lang="en-US"/>
          </a:p>
        </p:txBody>
      </p:sp>
      <p:pic>
        <p:nvPicPr>
          <p:cNvPr id="5122" name="Picture 2" descr="Outlines - Elmos Konis' Academic Home">
            <a:extLst>
              <a:ext uri="{FF2B5EF4-FFF2-40B4-BE49-F238E27FC236}">
                <a16:creationId xmlns:a16="http://schemas.microsoft.com/office/drawing/2014/main" id="{67854EDC-0849-7EB6-CA7D-40743D67B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961" y="1129862"/>
            <a:ext cx="8151114" cy="470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41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134618" y="889829"/>
            <a:ext cx="9922764" cy="813711"/>
          </a:xfrm>
        </p:spPr>
        <p:txBody>
          <a:bodyPr/>
          <a:lstStyle/>
          <a:p>
            <a:r>
              <a:rPr lang="en-US" dirty="0">
                <a:solidFill>
                  <a:srgbClr val="008F00"/>
                </a:solidFill>
              </a:rPr>
              <a:t>Course Outline : Changes!</a:t>
            </a:r>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a:xfrm>
            <a:off x="1088136" y="2091847"/>
            <a:ext cx="9922764" cy="4194653"/>
          </a:xfrm>
        </p:spPr>
        <p:txBody>
          <a:bodyPr>
            <a:normAutofit/>
          </a:bodyPr>
          <a:lstStyle/>
          <a:p>
            <a:r>
              <a:rPr lang="en-US" sz="3600" dirty="0">
                <a:solidFill>
                  <a:srgbClr val="0070C0"/>
                </a:solidFill>
              </a:rPr>
              <a:t>Adding visuals</a:t>
            </a:r>
          </a:p>
          <a:p>
            <a:r>
              <a:rPr lang="en-US" sz="3600" dirty="0">
                <a:solidFill>
                  <a:srgbClr val="002060"/>
                </a:solidFill>
              </a:rPr>
              <a:t>Making outline more airy</a:t>
            </a:r>
          </a:p>
          <a:p>
            <a:r>
              <a:rPr lang="en-US" sz="3600" dirty="0">
                <a:solidFill>
                  <a:schemeClr val="accent4"/>
                </a:solidFill>
              </a:rPr>
              <a:t>Inserting language that shows inclusivity &amp; universal design principles</a:t>
            </a:r>
          </a:p>
        </p:txBody>
      </p:sp>
    </p:spTree>
    <p:extLst>
      <p:ext uri="{BB962C8B-B14F-4D97-AF65-F5344CB8AC3E}">
        <p14:creationId xmlns:p14="http://schemas.microsoft.com/office/powerpoint/2010/main" val="161698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4105" name="Rectangle 4104">
            <a:extLst>
              <a:ext uri="{FF2B5EF4-FFF2-40B4-BE49-F238E27FC236}">
                <a16:creationId xmlns:a16="http://schemas.microsoft.com/office/drawing/2014/main" id="{69ED830A-220C-4EAF-9646-4F86DEF7C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Rectangle 4106">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69848" y="4873752"/>
            <a:ext cx="9958355" cy="663101"/>
          </a:xfrm>
        </p:spPr>
        <p:txBody>
          <a:bodyPr vert="horz" lIns="91440" tIns="45720" rIns="91440" bIns="45720" rtlCol="0" anchor="t">
            <a:normAutofit/>
          </a:bodyPr>
          <a:lstStyle/>
          <a:p>
            <a:r>
              <a:rPr lang="en-US" sz="4000" cap="all" dirty="0"/>
              <a:t>Course Outline : </a:t>
            </a:r>
            <a:r>
              <a:rPr lang="en-US" sz="4000" cap="all" dirty="0">
                <a:solidFill>
                  <a:srgbClr val="FF9300"/>
                </a:solidFill>
              </a:rPr>
              <a:t>Before</a:t>
            </a:r>
            <a:r>
              <a:rPr lang="en-US" sz="4000" cap="all" dirty="0"/>
              <a:t> &amp; </a:t>
            </a:r>
            <a:r>
              <a:rPr lang="en-US" sz="4000" cap="all" dirty="0">
                <a:solidFill>
                  <a:srgbClr val="FF40FF"/>
                </a:solidFill>
              </a:rPr>
              <a:t>After</a:t>
            </a:r>
            <a:r>
              <a:rPr lang="en-US" sz="4000" cap="all" dirty="0"/>
              <a:t>!</a:t>
            </a:r>
          </a:p>
        </p:txBody>
      </p:sp>
      <p:pic>
        <p:nvPicPr>
          <p:cNvPr id="4098" name="Picture 2" descr="EXPERT VS AMATEUR: 4 Before &amp; After Design Examples - YouTube">
            <a:extLst>
              <a:ext uri="{FF2B5EF4-FFF2-40B4-BE49-F238E27FC236}">
                <a16:creationId xmlns:a16="http://schemas.microsoft.com/office/drawing/2014/main" id="{A4964D56-3EBE-3A68-E1D7-C17C3B15833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1529" b="19417"/>
          <a:stretch/>
        </p:blipFill>
        <p:spPr bwMode="auto">
          <a:xfrm>
            <a:off x="20" y="-32762"/>
            <a:ext cx="12191979" cy="4049869"/>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DFA1DF79-291C-49AD-B98C-192784643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496546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65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p:txBody>
          <a:bodyPr/>
          <a:lstStyle/>
          <a:p>
            <a:r>
              <a:rPr lang="en-US" dirty="0"/>
              <a:t>Course Outline : Before &amp; After!</a:t>
            </a:r>
          </a:p>
        </p:txBody>
      </p:sp>
      <p:pic>
        <p:nvPicPr>
          <p:cNvPr id="3074" name="Picture 2" descr="Before text rubber stamp Royalty Free Vector Image">
            <a:extLst>
              <a:ext uri="{FF2B5EF4-FFF2-40B4-BE49-F238E27FC236}">
                <a16:creationId xmlns:a16="http://schemas.microsoft.com/office/drawing/2014/main" id="{235D7BBC-CB31-FE19-C96F-556FD0881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0"/>
            <a:ext cx="8791575" cy="78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675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C221A1-DD32-E77E-3127-681AB1441BC8}"/>
              </a:ext>
            </a:extLst>
          </p:cNvPr>
          <p:cNvPicPr>
            <a:picLocks noChangeAspect="1"/>
          </p:cNvPicPr>
          <p:nvPr/>
        </p:nvPicPr>
        <p:blipFill>
          <a:blip r:embed="rId2"/>
          <a:stretch>
            <a:fillRect/>
          </a:stretch>
        </p:blipFill>
        <p:spPr>
          <a:xfrm>
            <a:off x="3424682" y="0"/>
            <a:ext cx="5342635" cy="6858000"/>
          </a:xfrm>
          <a:prstGeom prst="rect">
            <a:avLst/>
          </a:prstGeom>
        </p:spPr>
      </p:pic>
    </p:spTree>
    <p:extLst>
      <p:ext uri="{BB962C8B-B14F-4D97-AF65-F5344CB8AC3E}">
        <p14:creationId xmlns:p14="http://schemas.microsoft.com/office/powerpoint/2010/main" val="2250242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6C93BC-BB40-DF67-0E1D-97E734B72377}"/>
              </a:ext>
            </a:extLst>
          </p:cNvPr>
          <p:cNvPicPr>
            <a:picLocks noChangeAspect="1"/>
          </p:cNvPicPr>
          <p:nvPr/>
        </p:nvPicPr>
        <p:blipFill>
          <a:blip r:embed="rId2"/>
          <a:stretch>
            <a:fillRect/>
          </a:stretch>
        </p:blipFill>
        <p:spPr>
          <a:xfrm>
            <a:off x="3424682" y="0"/>
            <a:ext cx="5342635" cy="6858000"/>
          </a:xfrm>
          <a:prstGeom prst="rect">
            <a:avLst/>
          </a:prstGeom>
        </p:spPr>
      </p:pic>
    </p:spTree>
    <p:extLst>
      <p:ext uri="{BB962C8B-B14F-4D97-AF65-F5344CB8AC3E}">
        <p14:creationId xmlns:p14="http://schemas.microsoft.com/office/powerpoint/2010/main" val="1270730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A3005-3DE9-9CD6-76B2-64B10C92F51E}"/>
              </a:ext>
            </a:extLst>
          </p:cNvPr>
          <p:cNvPicPr>
            <a:picLocks noChangeAspect="1"/>
          </p:cNvPicPr>
          <p:nvPr/>
        </p:nvPicPr>
        <p:blipFill>
          <a:blip r:embed="rId2"/>
          <a:stretch>
            <a:fillRect/>
          </a:stretch>
        </p:blipFill>
        <p:spPr>
          <a:xfrm>
            <a:off x="3424682" y="0"/>
            <a:ext cx="5342635" cy="6858000"/>
          </a:xfrm>
          <a:prstGeom prst="rect">
            <a:avLst/>
          </a:prstGeom>
        </p:spPr>
      </p:pic>
      <p:pic>
        <p:nvPicPr>
          <p:cNvPr id="2050" name="Picture 2" descr="The Problem with Dry Air | Air Commander's Heating &amp; Air Conditioning Co.">
            <a:extLst>
              <a:ext uri="{FF2B5EF4-FFF2-40B4-BE49-F238E27FC236}">
                <a16:creationId xmlns:a16="http://schemas.microsoft.com/office/drawing/2014/main" id="{777A8696-24B6-E0E5-DB1E-353A4188C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624"/>
            <a:ext cx="4128666" cy="2653778"/>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Right Arrow 4">
            <a:extLst>
              <a:ext uri="{FF2B5EF4-FFF2-40B4-BE49-F238E27FC236}">
                <a16:creationId xmlns:a16="http://schemas.microsoft.com/office/drawing/2014/main" id="{4B5E572D-07D9-1B6E-CCF6-485BF7704BB4}"/>
              </a:ext>
            </a:extLst>
          </p:cNvPr>
          <p:cNvSpPr/>
          <p:nvPr/>
        </p:nvSpPr>
        <p:spPr>
          <a:xfrm>
            <a:off x="766625" y="2915152"/>
            <a:ext cx="1891432" cy="1027696"/>
          </a:xfrm>
          <a:prstGeom prst="curvedRightArrow">
            <a:avLst>
              <a:gd name="adj1" fmla="val 136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2" name="Picture 4" descr="The word dry stock photo. Image of cracked, broken, dirt - 48698382">
            <a:extLst>
              <a:ext uri="{FF2B5EF4-FFF2-40B4-BE49-F238E27FC236}">
                <a16:creationId xmlns:a16="http://schemas.microsoft.com/office/drawing/2014/main" id="{1EB6CE52-9855-4FDD-4779-EB7812C68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778" y="1094217"/>
            <a:ext cx="8651082" cy="576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8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ter text rubber stamp Royalty Free Vector Image">
            <a:extLst>
              <a:ext uri="{FF2B5EF4-FFF2-40B4-BE49-F238E27FC236}">
                <a16:creationId xmlns:a16="http://schemas.microsoft.com/office/drawing/2014/main" id="{1BA8A05D-61FB-34DE-DD96-31DA3A46B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0"/>
            <a:ext cx="8791575" cy="779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2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5773472-4807-AD7A-5BE8-D837D230FA4F}"/>
              </a:ext>
            </a:extLst>
          </p:cNvPr>
          <p:cNvPicPr>
            <a:picLocks noGrp="1" noChangeAspect="1"/>
          </p:cNvPicPr>
          <p:nvPr>
            <p:ph idx="1"/>
          </p:nvPr>
        </p:nvPicPr>
        <p:blipFill>
          <a:blip r:embed="rId2"/>
          <a:stretch>
            <a:fillRect/>
          </a:stretch>
        </p:blipFill>
        <p:spPr>
          <a:xfrm>
            <a:off x="1015992" y="836909"/>
            <a:ext cx="10067051" cy="4233216"/>
          </a:xfrm>
        </p:spPr>
      </p:pic>
      <p:sp>
        <p:nvSpPr>
          <p:cNvPr id="4" name="TextBox 3">
            <a:extLst>
              <a:ext uri="{FF2B5EF4-FFF2-40B4-BE49-F238E27FC236}">
                <a16:creationId xmlns:a16="http://schemas.microsoft.com/office/drawing/2014/main" id="{BB40C97A-18FA-173D-2FBC-AB0E90D31FB4}"/>
              </a:ext>
            </a:extLst>
          </p:cNvPr>
          <p:cNvSpPr txBox="1"/>
          <p:nvPr/>
        </p:nvSpPr>
        <p:spPr>
          <a:xfrm>
            <a:off x="1280293" y="5236261"/>
            <a:ext cx="9538447" cy="1569660"/>
          </a:xfrm>
          <a:prstGeom prst="rect">
            <a:avLst/>
          </a:prstGeom>
          <a:noFill/>
        </p:spPr>
        <p:txBody>
          <a:bodyPr wrap="square" rtlCol="0">
            <a:spAutoFit/>
          </a:bodyPr>
          <a:lstStyle/>
          <a:p>
            <a:r>
              <a:rPr lang="en-US" sz="3200" dirty="0"/>
              <a:t>This is one of the concepts that motivated me to want to learn more about UDL b/c it is one of my core values.</a:t>
            </a:r>
          </a:p>
        </p:txBody>
      </p:sp>
    </p:spTree>
    <p:extLst>
      <p:ext uri="{BB962C8B-B14F-4D97-AF65-F5344CB8AC3E}">
        <p14:creationId xmlns:p14="http://schemas.microsoft.com/office/powerpoint/2010/main" val="4107348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876F1-5C1B-5A7E-B88C-EBC4F59DB946}"/>
              </a:ext>
            </a:extLst>
          </p:cNvPr>
          <p:cNvPicPr>
            <a:picLocks noChangeAspect="1"/>
          </p:cNvPicPr>
          <p:nvPr/>
        </p:nvPicPr>
        <p:blipFill>
          <a:blip r:embed="rId2"/>
          <a:stretch>
            <a:fillRect/>
          </a:stretch>
        </p:blipFill>
        <p:spPr>
          <a:xfrm>
            <a:off x="3115450" y="0"/>
            <a:ext cx="5961100" cy="6858000"/>
          </a:xfrm>
          <a:prstGeom prst="rect">
            <a:avLst/>
          </a:prstGeom>
        </p:spPr>
      </p:pic>
    </p:spTree>
    <p:extLst>
      <p:ext uri="{BB962C8B-B14F-4D97-AF65-F5344CB8AC3E}">
        <p14:creationId xmlns:p14="http://schemas.microsoft.com/office/powerpoint/2010/main" val="233453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8FF5E9-EECE-1C71-8457-B5B6EBF60EE3}"/>
              </a:ext>
            </a:extLst>
          </p:cNvPr>
          <p:cNvPicPr>
            <a:picLocks noChangeAspect="1"/>
          </p:cNvPicPr>
          <p:nvPr/>
        </p:nvPicPr>
        <p:blipFill>
          <a:blip r:embed="rId2"/>
          <a:stretch>
            <a:fillRect/>
          </a:stretch>
        </p:blipFill>
        <p:spPr>
          <a:xfrm>
            <a:off x="2961409" y="0"/>
            <a:ext cx="6269182" cy="6858000"/>
          </a:xfrm>
          <a:prstGeom prst="rect">
            <a:avLst/>
          </a:prstGeom>
        </p:spPr>
      </p:pic>
    </p:spTree>
    <p:extLst>
      <p:ext uri="{BB962C8B-B14F-4D97-AF65-F5344CB8AC3E}">
        <p14:creationId xmlns:p14="http://schemas.microsoft.com/office/powerpoint/2010/main" val="4259897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72683-A5C9-9557-9EDA-57DFB202A148}"/>
              </a:ext>
            </a:extLst>
          </p:cNvPr>
          <p:cNvPicPr>
            <a:picLocks noChangeAspect="1"/>
          </p:cNvPicPr>
          <p:nvPr/>
        </p:nvPicPr>
        <p:blipFill>
          <a:blip r:embed="rId2"/>
          <a:stretch>
            <a:fillRect/>
          </a:stretch>
        </p:blipFill>
        <p:spPr>
          <a:xfrm>
            <a:off x="2710642" y="0"/>
            <a:ext cx="6770716" cy="6858000"/>
          </a:xfrm>
          <a:prstGeom prst="rect">
            <a:avLst/>
          </a:prstGeom>
        </p:spPr>
      </p:pic>
    </p:spTree>
    <p:extLst>
      <p:ext uri="{BB962C8B-B14F-4D97-AF65-F5344CB8AC3E}">
        <p14:creationId xmlns:p14="http://schemas.microsoft.com/office/powerpoint/2010/main" val="1912853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9C153-4308-21DB-1A31-A2A9B632483D}"/>
              </a:ext>
            </a:extLst>
          </p:cNvPr>
          <p:cNvPicPr>
            <a:picLocks noChangeAspect="1"/>
          </p:cNvPicPr>
          <p:nvPr/>
        </p:nvPicPr>
        <p:blipFill>
          <a:blip r:embed="rId2"/>
          <a:stretch>
            <a:fillRect/>
          </a:stretch>
        </p:blipFill>
        <p:spPr>
          <a:xfrm>
            <a:off x="2647950" y="209550"/>
            <a:ext cx="6896100" cy="6438900"/>
          </a:xfrm>
          <a:prstGeom prst="rect">
            <a:avLst/>
          </a:prstGeom>
        </p:spPr>
      </p:pic>
    </p:spTree>
    <p:extLst>
      <p:ext uri="{BB962C8B-B14F-4D97-AF65-F5344CB8AC3E}">
        <p14:creationId xmlns:p14="http://schemas.microsoft.com/office/powerpoint/2010/main" val="857489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9E8E1-30E2-AD5B-A713-14DF8CC3922B}"/>
              </a:ext>
            </a:extLst>
          </p:cNvPr>
          <p:cNvPicPr>
            <a:picLocks noChangeAspect="1"/>
          </p:cNvPicPr>
          <p:nvPr/>
        </p:nvPicPr>
        <p:blipFill>
          <a:blip r:embed="rId2"/>
          <a:stretch>
            <a:fillRect/>
          </a:stretch>
        </p:blipFill>
        <p:spPr>
          <a:xfrm>
            <a:off x="2647950" y="514350"/>
            <a:ext cx="6896100" cy="5829300"/>
          </a:xfrm>
          <a:prstGeom prst="rect">
            <a:avLst/>
          </a:prstGeom>
        </p:spPr>
      </p:pic>
    </p:spTree>
    <p:extLst>
      <p:ext uri="{BB962C8B-B14F-4D97-AF65-F5344CB8AC3E}">
        <p14:creationId xmlns:p14="http://schemas.microsoft.com/office/powerpoint/2010/main" val="115455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2FD825-D57D-29B8-FFB1-7655F2A8970F}"/>
              </a:ext>
            </a:extLst>
          </p:cNvPr>
          <p:cNvPicPr>
            <a:picLocks noChangeAspect="1"/>
          </p:cNvPicPr>
          <p:nvPr/>
        </p:nvPicPr>
        <p:blipFill>
          <a:blip r:embed="rId2"/>
          <a:stretch>
            <a:fillRect/>
          </a:stretch>
        </p:blipFill>
        <p:spPr>
          <a:xfrm>
            <a:off x="3177588" y="0"/>
            <a:ext cx="5836824" cy="6858000"/>
          </a:xfrm>
          <a:prstGeom prst="rect">
            <a:avLst/>
          </a:prstGeom>
        </p:spPr>
      </p:pic>
    </p:spTree>
    <p:extLst>
      <p:ext uri="{BB962C8B-B14F-4D97-AF65-F5344CB8AC3E}">
        <p14:creationId xmlns:p14="http://schemas.microsoft.com/office/powerpoint/2010/main" val="502543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E053D-0680-D7AB-A7FE-907680BE93C2}"/>
              </a:ext>
            </a:extLst>
          </p:cNvPr>
          <p:cNvPicPr>
            <a:picLocks noChangeAspect="1"/>
          </p:cNvPicPr>
          <p:nvPr/>
        </p:nvPicPr>
        <p:blipFill>
          <a:blip r:embed="rId2"/>
          <a:stretch>
            <a:fillRect/>
          </a:stretch>
        </p:blipFill>
        <p:spPr>
          <a:xfrm>
            <a:off x="3636360" y="0"/>
            <a:ext cx="4919279" cy="6858000"/>
          </a:xfrm>
          <a:prstGeom prst="rect">
            <a:avLst/>
          </a:prstGeom>
        </p:spPr>
      </p:pic>
    </p:spTree>
    <p:extLst>
      <p:ext uri="{BB962C8B-B14F-4D97-AF65-F5344CB8AC3E}">
        <p14:creationId xmlns:p14="http://schemas.microsoft.com/office/powerpoint/2010/main" val="1937335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33857" y="814673"/>
            <a:ext cx="9922764" cy="1294228"/>
          </a:xfrm>
        </p:spPr>
        <p:txBody>
          <a:bodyPr/>
          <a:lstStyle/>
          <a:p>
            <a:r>
              <a:rPr lang="en-US" dirty="0">
                <a:solidFill>
                  <a:srgbClr val="FF40FF"/>
                </a:solidFill>
              </a:rPr>
              <a:t>Learning Activities</a:t>
            </a:r>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a:xfrm>
            <a:off x="1088136" y="1941534"/>
            <a:ext cx="9922764" cy="4344966"/>
          </a:xfrm>
        </p:spPr>
        <p:txBody>
          <a:bodyPr>
            <a:normAutofit/>
          </a:bodyPr>
          <a:lstStyle/>
          <a:p>
            <a:r>
              <a:rPr lang="en-US" sz="4000" dirty="0">
                <a:solidFill>
                  <a:srgbClr val="7030A0"/>
                </a:solidFill>
              </a:rPr>
              <a:t> Informing students as to the </a:t>
            </a:r>
            <a:br>
              <a:rPr lang="en-US" sz="4000" dirty="0">
                <a:solidFill>
                  <a:srgbClr val="7030A0"/>
                </a:solidFill>
              </a:rPr>
            </a:br>
            <a:r>
              <a:rPr lang="en-US" sz="4000" u="sng" dirty="0">
                <a:solidFill>
                  <a:srgbClr val="7030A0"/>
                </a:solidFill>
              </a:rPr>
              <a:t>goal of particular activities</a:t>
            </a:r>
          </a:p>
          <a:p>
            <a:r>
              <a:rPr lang="en-US" sz="4000" dirty="0">
                <a:solidFill>
                  <a:schemeClr val="accent5">
                    <a:lumMod val="75000"/>
                  </a:schemeClr>
                </a:solidFill>
              </a:rPr>
              <a:t> Making </a:t>
            </a:r>
            <a:r>
              <a:rPr lang="en-US" sz="4000" u="sng" dirty="0">
                <a:solidFill>
                  <a:schemeClr val="accent5">
                    <a:lumMod val="75000"/>
                  </a:schemeClr>
                </a:solidFill>
              </a:rPr>
              <a:t>explicit links</a:t>
            </a:r>
            <a:r>
              <a:rPr lang="en-US" sz="4000" dirty="0">
                <a:solidFill>
                  <a:schemeClr val="accent5">
                    <a:lumMod val="75000"/>
                  </a:schemeClr>
                </a:solidFill>
              </a:rPr>
              <a:t> between the </a:t>
            </a:r>
            <a:br>
              <a:rPr lang="en-US" sz="4000" dirty="0">
                <a:solidFill>
                  <a:schemeClr val="accent5">
                    <a:lumMod val="75000"/>
                  </a:schemeClr>
                </a:solidFill>
              </a:rPr>
            </a:br>
            <a:r>
              <a:rPr lang="en-US" sz="4000" dirty="0">
                <a:solidFill>
                  <a:schemeClr val="accent5">
                    <a:lumMod val="75000"/>
                  </a:schemeClr>
                </a:solidFill>
              </a:rPr>
              <a:t>topics covered</a:t>
            </a:r>
          </a:p>
        </p:txBody>
      </p:sp>
    </p:spTree>
    <p:extLst>
      <p:ext uri="{BB962C8B-B14F-4D97-AF65-F5344CB8AC3E}">
        <p14:creationId xmlns:p14="http://schemas.microsoft.com/office/powerpoint/2010/main" val="1339932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276053"/>
            <a:ext cx="9922764" cy="1294228"/>
          </a:xfrm>
        </p:spPr>
        <p:txBody>
          <a:bodyPr>
            <a:normAutofit/>
          </a:bodyPr>
          <a:lstStyle/>
          <a:p>
            <a:r>
              <a:rPr lang="en-US" dirty="0">
                <a:solidFill>
                  <a:srgbClr val="7030A0"/>
                </a:solidFill>
              </a:rPr>
              <a:t>More ways I have incorporated UDL into my courses</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901873" y="1766170"/>
            <a:ext cx="10747331" cy="4815777"/>
          </a:xfrm>
        </p:spPr>
        <p:txBody>
          <a:bodyPr>
            <a:normAutofit/>
          </a:bodyPr>
          <a:lstStyle/>
          <a:p>
            <a:r>
              <a:rPr lang="en-US" sz="2800" dirty="0">
                <a:solidFill>
                  <a:schemeClr val="accent5">
                    <a:lumMod val="75000"/>
                  </a:schemeClr>
                </a:solidFill>
              </a:rPr>
              <a:t>Large font size on slides, fonts w/ no serifs, limiting words per slide, slowly revealing information by using animation function.</a:t>
            </a:r>
          </a:p>
          <a:p>
            <a:r>
              <a:rPr lang="en-US" sz="2800" dirty="0">
                <a:solidFill>
                  <a:srgbClr val="4E8F00"/>
                </a:solidFill>
              </a:rPr>
              <a:t>Defining terms </a:t>
            </a:r>
            <a:br>
              <a:rPr lang="en-US" sz="2800" dirty="0">
                <a:solidFill>
                  <a:srgbClr val="4E8F00"/>
                </a:solidFill>
              </a:rPr>
            </a:br>
            <a:r>
              <a:rPr lang="en-US" sz="2800" dirty="0">
                <a:solidFill>
                  <a:srgbClr val="4E8F00"/>
                </a:solidFill>
              </a:rPr>
              <a:t>(not taking for granted students already know them).</a:t>
            </a:r>
          </a:p>
          <a:p>
            <a:r>
              <a:rPr lang="en-US" sz="2800" dirty="0">
                <a:solidFill>
                  <a:srgbClr val="FF7E79"/>
                </a:solidFill>
              </a:rPr>
              <a:t>Modeling / providing different examples.</a:t>
            </a:r>
          </a:p>
          <a:p>
            <a:r>
              <a:rPr lang="en-US" sz="2800" dirty="0">
                <a:solidFill>
                  <a:srgbClr val="4E8F00"/>
                </a:solidFill>
              </a:rPr>
              <a:t>Providing access to material covered in class.</a:t>
            </a:r>
          </a:p>
        </p:txBody>
      </p:sp>
    </p:spTree>
    <p:extLst>
      <p:ext uri="{BB962C8B-B14F-4D97-AF65-F5344CB8AC3E}">
        <p14:creationId xmlns:p14="http://schemas.microsoft.com/office/powerpoint/2010/main" val="19883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a:xfrm>
            <a:off x="1088136" y="276053"/>
            <a:ext cx="9922764" cy="1294228"/>
          </a:xfrm>
        </p:spPr>
        <p:txBody>
          <a:bodyPr>
            <a:normAutofit/>
          </a:bodyPr>
          <a:lstStyle/>
          <a:p>
            <a:r>
              <a:rPr lang="en-US" dirty="0">
                <a:solidFill>
                  <a:srgbClr val="7030A0"/>
                </a:solidFill>
              </a:rPr>
              <a:t>More ways I have incorporated UDL into my courses</a:t>
            </a:r>
          </a:p>
        </p:txBody>
      </p:sp>
      <p:sp>
        <p:nvSpPr>
          <p:cNvPr id="4" name="Content Placeholder 3">
            <a:extLst>
              <a:ext uri="{FF2B5EF4-FFF2-40B4-BE49-F238E27FC236}">
                <a16:creationId xmlns:a16="http://schemas.microsoft.com/office/drawing/2014/main" id="{400ED7FE-8B07-AE8A-BBA3-48DEF63E6C4C}"/>
              </a:ext>
            </a:extLst>
          </p:cNvPr>
          <p:cNvSpPr>
            <a:spLocks noGrp="1"/>
          </p:cNvSpPr>
          <p:nvPr>
            <p:ph idx="1"/>
          </p:nvPr>
        </p:nvSpPr>
        <p:spPr>
          <a:xfrm>
            <a:off x="901873" y="1766170"/>
            <a:ext cx="10747331" cy="4815777"/>
          </a:xfrm>
        </p:spPr>
        <p:txBody>
          <a:bodyPr>
            <a:normAutofit/>
          </a:bodyPr>
          <a:lstStyle/>
          <a:p>
            <a:r>
              <a:rPr lang="en-US" sz="2800" dirty="0">
                <a:solidFill>
                  <a:schemeClr val="accent5">
                    <a:lumMod val="75000"/>
                  </a:schemeClr>
                </a:solidFill>
              </a:rPr>
              <a:t>Using a variety of different images to represent a concept.</a:t>
            </a:r>
          </a:p>
          <a:p>
            <a:r>
              <a:rPr lang="en-US" sz="2800" dirty="0">
                <a:solidFill>
                  <a:srgbClr val="4E8F00"/>
                </a:solidFill>
              </a:rPr>
              <a:t>Contact w/ instructor via phone, email, or in person.</a:t>
            </a:r>
          </a:p>
          <a:p>
            <a:r>
              <a:rPr lang="en-US" sz="2800" dirty="0">
                <a:solidFill>
                  <a:srgbClr val="FF7E79"/>
                </a:solidFill>
              </a:rPr>
              <a:t>Providing study guides to evaluations and informing students of the format of my evaluations.</a:t>
            </a:r>
          </a:p>
          <a:p>
            <a:r>
              <a:rPr lang="en-US" sz="2800" dirty="0">
                <a:solidFill>
                  <a:srgbClr val="FF40FF"/>
                </a:solidFill>
              </a:rPr>
              <a:t>Posting the instructions to my in-class tests before the test takes place so that </a:t>
            </a:r>
            <a:r>
              <a:rPr lang="en-US" sz="2800" dirty="0" err="1">
                <a:solidFill>
                  <a:srgbClr val="FF40FF"/>
                </a:solidFill>
              </a:rPr>
              <a:t>studenst</a:t>
            </a:r>
            <a:r>
              <a:rPr lang="en-US" sz="2800" dirty="0">
                <a:solidFill>
                  <a:srgbClr val="FF40FF"/>
                </a:solidFill>
              </a:rPr>
              <a:t> know what to expect.</a:t>
            </a:r>
          </a:p>
        </p:txBody>
      </p:sp>
    </p:spTree>
    <p:extLst>
      <p:ext uri="{BB962C8B-B14F-4D97-AF65-F5344CB8AC3E}">
        <p14:creationId xmlns:p14="http://schemas.microsoft.com/office/powerpoint/2010/main" val="11898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5773472-4807-AD7A-5BE8-D837D230FA4F}"/>
              </a:ext>
            </a:extLst>
          </p:cNvPr>
          <p:cNvPicPr>
            <a:picLocks noGrp="1" noChangeAspect="1"/>
          </p:cNvPicPr>
          <p:nvPr>
            <p:ph idx="1"/>
          </p:nvPr>
        </p:nvPicPr>
        <p:blipFill>
          <a:blip r:embed="rId2"/>
          <a:stretch>
            <a:fillRect/>
          </a:stretch>
        </p:blipFill>
        <p:spPr>
          <a:xfrm>
            <a:off x="1015992" y="836909"/>
            <a:ext cx="10067051" cy="4233216"/>
          </a:xfrm>
        </p:spPr>
      </p:pic>
      <p:sp>
        <p:nvSpPr>
          <p:cNvPr id="4" name="TextBox 3">
            <a:extLst>
              <a:ext uri="{FF2B5EF4-FFF2-40B4-BE49-F238E27FC236}">
                <a16:creationId xmlns:a16="http://schemas.microsoft.com/office/drawing/2014/main" id="{BB40C97A-18FA-173D-2FBC-AB0E90D31FB4}"/>
              </a:ext>
            </a:extLst>
          </p:cNvPr>
          <p:cNvSpPr txBox="1"/>
          <p:nvPr/>
        </p:nvSpPr>
        <p:spPr>
          <a:xfrm>
            <a:off x="1015992" y="5070125"/>
            <a:ext cx="10476761" cy="1569660"/>
          </a:xfrm>
          <a:prstGeom prst="rect">
            <a:avLst/>
          </a:prstGeom>
          <a:noFill/>
        </p:spPr>
        <p:txBody>
          <a:bodyPr wrap="square" rtlCol="0">
            <a:spAutoFit/>
          </a:bodyPr>
          <a:lstStyle/>
          <a:p>
            <a:r>
              <a:rPr lang="en-US" sz="3200" dirty="0"/>
              <a:t>I also wanted to ensure that I was providing the best possible learning environment for my students, one that would not leave any of them behind.</a:t>
            </a:r>
          </a:p>
        </p:txBody>
      </p:sp>
    </p:spTree>
    <p:extLst>
      <p:ext uri="{BB962C8B-B14F-4D97-AF65-F5344CB8AC3E}">
        <p14:creationId xmlns:p14="http://schemas.microsoft.com/office/powerpoint/2010/main" val="393259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a:xfrm>
            <a:off x="1134618" y="749586"/>
            <a:ext cx="9922764" cy="1294228"/>
          </a:xfrm>
        </p:spPr>
        <p:txBody>
          <a:bodyPr/>
          <a:lstStyle/>
          <a:p>
            <a:r>
              <a:rPr lang="en-US" dirty="0"/>
              <a:t>Importance of </a:t>
            </a:r>
            <a:r>
              <a:rPr lang="en-US" dirty="0">
                <a:solidFill>
                  <a:schemeClr val="accent2">
                    <a:lumMod val="75000"/>
                  </a:schemeClr>
                </a:solidFill>
              </a:rPr>
              <a:t>Affect</a:t>
            </a:r>
            <a:r>
              <a:rPr lang="en-US" dirty="0"/>
              <a:t> in Learning</a:t>
            </a:r>
          </a:p>
        </p:txBody>
      </p:sp>
      <p:pic>
        <p:nvPicPr>
          <p:cNvPr id="13318" name="Picture 6" descr="Business meeting and teamwork by business people in office">
            <a:extLst>
              <a:ext uri="{FF2B5EF4-FFF2-40B4-BE49-F238E27FC236}">
                <a16:creationId xmlns:a16="http://schemas.microsoft.com/office/drawing/2014/main" id="{AD6CF40B-73A1-379A-79EB-C5102193A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519" y="1360842"/>
            <a:ext cx="8026961" cy="535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75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a:xfrm>
            <a:off x="1134618" y="749586"/>
            <a:ext cx="9922764" cy="1294228"/>
          </a:xfrm>
        </p:spPr>
        <p:txBody>
          <a:bodyPr/>
          <a:lstStyle/>
          <a:p>
            <a:r>
              <a:rPr lang="en-US" dirty="0"/>
              <a:t>Importance of </a:t>
            </a:r>
            <a:r>
              <a:rPr lang="en-US" dirty="0">
                <a:solidFill>
                  <a:schemeClr val="accent2">
                    <a:lumMod val="75000"/>
                  </a:schemeClr>
                </a:solidFill>
              </a:rPr>
              <a:t>Affect</a:t>
            </a:r>
            <a:r>
              <a:rPr lang="en-US" dirty="0"/>
              <a:t> in Creating </a:t>
            </a:r>
            <a:r>
              <a:rPr lang="en-US" dirty="0">
                <a:solidFill>
                  <a:schemeClr val="accent2">
                    <a:lumMod val="75000"/>
                  </a:schemeClr>
                </a:solidFill>
              </a:rPr>
              <a:t>Meaningful Relationships </a:t>
            </a:r>
            <a:r>
              <a:rPr lang="en-US" dirty="0"/>
              <a:t>&amp;…</a:t>
            </a:r>
          </a:p>
        </p:txBody>
      </p:sp>
      <p:pic>
        <p:nvPicPr>
          <p:cNvPr id="13316" name="Picture 4" descr="three men laughing while looking in the laptop inside room">
            <a:extLst>
              <a:ext uri="{FF2B5EF4-FFF2-40B4-BE49-F238E27FC236}">
                <a16:creationId xmlns:a16="http://schemas.microsoft.com/office/drawing/2014/main" id="{7412E6C9-AC10-340E-FA98-86EF0CDC6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18" y="2146739"/>
            <a:ext cx="6935974" cy="462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73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FA45A5-7645-C364-E243-8EECAC0A4BA9}"/>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p:txBody>
          <a:bodyPr/>
          <a:lstStyle/>
          <a:p>
            <a:r>
              <a:rPr lang="en-US" dirty="0"/>
              <a:t>Acknowledging Affect to </a:t>
            </a:r>
            <a:r>
              <a:rPr lang="en-US" dirty="0">
                <a:solidFill>
                  <a:schemeClr val="accent2">
                    <a:lumMod val="75000"/>
                  </a:schemeClr>
                </a:solidFill>
              </a:rPr>
              <a:t>Create</a:t>
            </a:r>
            <a:r>
              <a:rPr lang="en-US" dirty="0"/>
              <a:t> </a:t>
            </a:r>
          </a:p>
        </p:txBody>
      </p:sp>
      <p:pic>
        <p:nvPicPr>
          <p:cNvPr id="13314" name="Picture 2" descr="Paragraph Cohesion Teaching Resources | Teachers Pay Teachers">
            <a:extLst>
              <a:ext uri="{FF2B5EF4-FFF2-40B4-BE49-F238E27FC236}">
                <a16:creationId xmlns:a16="http://schemas.microsoft.com/office/drawing/2014/main" id="{C92C82F1-5D58-CC57-063C-F8A7A7C63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421" y="2040764"/>
            <a:ext cx="6618193" cy="408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13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a:xfrm>
            <a:off x="1134618" y="462716"/>
            <a:ext cx="9922764" cy="1294228"/>
          </a:xfrm>
        </p:spPr>
        <p:txBody>
          <a:bodyPr/>
          <a:lstStyle/>
          <a:p>
            <a:r>
              <a:rPr lang="en-US" dirty="0"/>
              <a:t>Learning as a </a:t>
            </a:r>
            <a:r>
              <a:rPr lang="en-US" dirty="0">
                <a:solidFill>
                  <a:schemeClr val="accent2">
                    <a:lumMod val="75000"/>
                  </a:schemeClr>
                </a:solidFill>
              </a:rPr>
              <a:t>Creative Endeavour</a:t>
            </a:r>
            <a:endParaRPr lang="en-US" dirty="0"/>
          </a:p>
        </p:txBody>
      </p:sp>
      <p:pic>
        <p:nvPicPr>
          <p:cNvPr id="2" name="Picture 2" descr="white and black Together We Create graffiti wall decor">
            <a:extLst>
              <a:ext uri="{FF2B5EF4-FFF2-40B4-BE49-F238E27FC236}">
                <a16:creationId xmlns:a16="http://schemas.microsoft.com/office/drawing/2014/main" id="{63622D76-67CB-DF50-0DED-8A2C5203E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284" y="1271353"/>
            <a:ext cx="9922765" cy="558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30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FA45A5-7645-C364-E243-8EECAC0A4BA9}"/>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620403BE-E5BC-DD6C-B0F6-705D4749B9F9}"/>
              </a:ext>
            </a:extLst>
          </p:cNvPr>
          <p:cNvSpPr>
            <a:spLocks noGrp="1"/>
          </p:cNvSpPr>
          <p:nvPr>
            <p:ph type="title"/>
          </p:nvPr>
        </p:nvSpPr>
        <p:spPr/>
        <p:txBody>
          <a:bodyPr/>
          <a:lstStyle/>
          <a:p>
            <a:r>
              <a:rPr lang="en-US" dirty="0"/>
              <a:t>Acknowledging Affect to Create </a:t>
            </a:r>
          </a:p>
        </p:txBody>
      </p:sp>
      <p:pic>
        <p:nvPicPr>
          <p:cNvPr id="16386" name="Picture 2" descr="love to learn pencil signage on wall near walking man">
            <a:extLst>
              <a:ext uri="{FF2B5EF4-FFF2-40B4-BE49-F238E27FC236}">
                <a16:creationId xmlns:a16="http://schemas.microsoft.com/office/drawing/2014/main" id="{A4D318FE-6B15-A2BA-4390-169FCE4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2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746E46-F2A9-F0DB-4AD5-A9855439BEE4}"/>
              </a:ext>
            </a:extLst>
          </p:cNvPr>
          <p:cNvSpPr txBox="1"/>
          <p:nvPr/>
        </p:nvSpPr>
        <p:spPr>
          <a:xfrm>
            <a:off x="1231571" y="55511"/>
            <a:ext cx="3911840" cy="584775"/>
          </a:xfrm>
          <a:prstGeom prst="rect">
            <a:avLst/>
          </a:prstGeom>
          <a:noFill/>
        </p:spPr>
        <p:txBody>
          <a:bodyPr wrap="none" rtlCol="0">
            <a:spAutoFit/>
          </a:bodyPr>
          <a:lstStyle/>
          <a:p>
            <a:r>
              <a:rPr lang="en-US" sz="3200" b="1" dirty="0">
                <a:solidFill>
                  <a:schemeClr val="bg1"/>
                </a:solidFill>
              </a:rPr>
              <a:t>Inspire students to</a:t>
            </a:r>
          </a:p>
        </p:txBody>
      </p:sp>
    </p:spTree>
    <p:extLst>
      <p:ext uri="{BB962C8B-B14F-4D97-AF65-F5344CB8AC3E}">
        <p14:creationId xmlns:p14="http://schemas.microsoft.com/office/powerpoint/2010/main" val="3566324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88136" y="626807"/>
            <a:ext cx="9922764" cy="1294228"/>
          </a:xfrm>
        </p:spPr>
        <p:txBody>
          <a:bodyPr/>
          <a:lstStyle/>
          <a:p>
            <a:r>
              <a:rPr lang="en-US" dirty="0">
                <a:solidFill>
                  <a:srgbClr val="7030A0"/>
                </a:solidFill>
              </a:rPr>
              <a:t>In sum: </a:t>
            </a:r>
            <a:br>
              <a:rPr lang="en-US" dirty="0">
                <a:solidFill>
                  <a:srgbClr val="7030A0"/>
                </a:solidFill>
              </a:rPr>
            </a:br>
            <a:r>
              <a:rPr lang="en-US" dirty="0">
                <a:solidFill>
                  <a:srgbClr val="7030A0"/>
                </a:solidFill>
              </a:rPr>
              <a:t>My Keys to UDL Implementation</a:t>
            </a:r>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a:xfrm>
            <a:off x="1088136" y="2159680"/>
            <a:ext cx="3609124" cy="3838722"/>
          </a:xfrm>
        </p:spPr>
        <p:txBody>
          <a:bodyPr>
            <a:normAutofit fontScale="92500" lnSpcReduction="20000"/>
          </a:bodyPr>
          <a:lstStyle/>
          <a:p>
            <a:r>
              <a:rPr lang="en-US" sz="4000" dirty="0">
                <a:solidFill>
                  <a:srgbClr val="FF40FF"/>
                </a:solidFill>
              </a:rPr>
              <a:t>Accessibility</a:t>
            </a:r>
          </a:p>
          <a:p>
            <a:r>
              <a:rPr lang="en-US" sz="4000" dirty="0">
                <a:solidFill>
                  <a:srgbClr val="FF40FF"/>
                </a:solidFill>
              </a:rPr>
              <a:t>Inclusivity</a:t>
            </a:r>
          </a:p>
          <a:p>
            <a:r>
              <a:rPr lang="en-US" sz="4000" dirty="0">
                <a:solidFill>
                  <a:srgbClr val="FF40FF"/>
                </a:solidFill>
              </a:rPr>
              <a:t>Safety</a:t>
            </a:r>
          </a:p>
          <a:p>
            <a:r>
              <a:rPr lang="en-US" sz="4000" dirty="0">
                <a:solidFill>
                  <a:srgbClr val="FF40FF"/>
                </a:solidFill>
              </a:rPr>
              <a:t>Flexibility</a:t>
            </a:r>
          </a:p>
          <a:p>
            <a:r>
              <a:rPr lang="en-US" sz="4000" dirty="0">
                <a:solidFill>
                  <a:srgbClr val="FF40FF"/>
                </a:solidFill>
              </a:rPr>
              <a:t>Affect</a:t>
            </a:r>
          </a:p>
        </p:txBody>
      </p:sp>
      <p:sp>
        <p:nvSpPr>
          <p:cNvPr id="4" name="Content Placeholder 2">
            <a:extLst>
              <a:ext uri="{FF2B5EF4-FFF2-40B4-BE49-F238E27FC236}">
                <a16:creationId xmlns:a16="http://schemas.microsoft.com/office/drawing/2014/main" id="{9D80890B-2DCB-5919-A9F5-55935264BE58}"/>
              </a:ext>
            </a:extLst>
          </p:cNvPr>
          <p:cNvSpPr txBox="1">
            <a:spLocks/>
          </p:cNvSpPr>
          <p:nvPr/>
        </p:nvSpPr>
        <p:spPr>
          <a:xfrm>
            <a:off x="5411703" y="2152357"/>
            <a:ext cx="3609124" cy="38387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FF40FF"/>
                </a:solidFill>
              </a:rPr>
              <a:t>Safety</a:t>
            </a:r>
          </a:p>
          <a:p>
            <a:r>
              <a:rPr lang="en-US" sz="4000" dirty="0">
                <a:solidFill>
                  <a:srgbClr val="FF40FF"/>
                </a:solidFill>
              </a:rPr>
              <a:t>Accessibility</a:t>
            </a:r>
          </a:p>
          <a:p>
            <a:r>
              <a:rPr lang="en-US" sz="4000" dirty="0">
                <a:solidFill>
                  <a:srgbClr val="FF40FF"/>
                </a:solidFill>
              </a:rPr>
              <a:t>Affect</a:t>
            </a:r>
          </a:p>
          <a:p>
            <a:r>
              <a:rPr lang="en-US" sz="4000" dirty="0">
                <a:solidFill>
                  <a:srgbClr val="FF40FF"/>
                </a:solidFill>
              </a:rPr>
              <a:t>Flexibility</a:t>
            </a:r>
          </a:p>
          <a:p>
            <a:r>
              <a:rPr lang="en-US" sz="4000" dirty="0">
                <a:solidFill>
                  <a:srgbClr val="FF40FF"/>
                </a:solidFill>
              </a:rPr>
              <a:t>Inclusivity</a:t>
            </a:r>
          </a:p>
        </p:txBody>
      </p:sp>
    </p:spTree>
    <p:extLst>
      <p:ext uri="{BB962C8B-B14F-4D97-AF65-F5344CB8AC3E}">
        <p14:creationId xmlns:p14="http://schemas.microsoft.com/office/powerpoint/2010/main" val="12218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88136" y="626807"/>
            <a:ext cx="9922764" cy="1294228"/>
          </a:xfrm>
        </p:spPr>
        <p:txBody>
          <a:bodyPr/>
          <a:lstStyle/>
          <a:p>
            <a:r>
              <a:rPr lang="en-US" dirty="0">
                <a:solidFill>
                  <a:srgbClr val="7030A0"/>
                </a:solidFill>
              </a:rPr>
              <a:t>In Sum: </a:t>
            </a:r>
            <a:br>
              <a:rPr lang="en-US" dirty="0">
                <a:solidFill>
                  <a:srgbClr val="7030A0"/>
                </a:solidFill>
              </a:rPr>
            </a:br>
            <a:r>
              <a:rPr lang="en-US" dirty="0">
                <a:solidFill>
                  <a:srgbClr val="7030A0"/>
                </a:solidFill>
              </a:rPr>
              <a:t>My Keys to UDL Implementation</a:t>
            </a:r>
          </a:p>
        </p:txBody>
      </p:sp>
      <p:sp>
        <p:nvSpPr>
          <p:cNvPr id="4" name="Content Placeholder 2">
            <a:extLst>
              <a:ext uri="{FF2B5EF4-FFF2-40B4-BE49-F238E27FC236}">
                <a16:creationId xmlns:a16="http://schemas.microsoft.com/office/drawing/2014/main" id="{9D80890B-2DCB-5919-A9F5-55935264BE58}"/>
              </a:ext>
            </a:extLst>
          </p:cNvPr>
          <p:cNvSpPr txBox="1">
            <a:spLocks/>
          </p:cNvSpPr>
          <p:nvPr/>
        </p:nvSpPr>
        <p:spPr>
          <a:xfrm>
            <a:off x="5411703" y="2152357"/>
            <a:ext cx="3609124" cy="38387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S</a:t>
            </a:r>
            <a:r>
              <a:rPr lang="en-US" sz="4000" dirty="0">
                <a:solidFill>
                  <a:srgbClr val="FF40FF"/>
                </a:solidFill>
              </a:rPr>
              <a:t>afety</a:t>
            </a:r>
          </a:p>
          <a:p>
            <a:r>
              <a:rPr lang="en-US" sz="4000" dirty="0"/>
              <a:t>A</a:t>
            </a:r>
            <a:r>
              <a:rPr lang="en-US" sz="4000" dirty="0">
                <a:solidFill>
                  <a:srgbClr val="FF40FF"/>
                </a:solidFill>
              </a:rPr>
              <a:t>ccessibility</a:t>
            </a:r>
          </a:p>
          <a:p>
            <a:r>
              <a:rPr lang="en-US" sz="4000" dirty="0"/>
              <a:t>A</a:t>
            </a:r>
            <a:r>
              <a:rPr lang="en-US" sz="4000" dirty="0">
                <a:solidFill>
                  <a:srgbClr val="FF40FF"/>
                </a:solidFill>
              </a:rPr>
              <a:t>ffect</a:t>
            </a:r>
          </a:p>
          <a:p>
            <a:r>
              <a:rPr lang="en-US" sz="4000" dirty="0"/>
              <a:t>F</a:t>
            </a:r>
            <a:r>
              <a:rPr lang="en-US" sz="4000" dirty="0">
                <a:solidFill>
                  <a:srgbClr val="FF40FF"/>
                </a:solidFill>
              </a:rPr>
              <a:t>lexibility</a:t>
            </a:r>
          </a:p>
          <a:p>
            <a:r>
              <a:rPr lang="en-US" sz="4000" dirty="0"/>
              <a:t>I</a:t>
            </a:r>
            <a:r>
              <a:rPr lang="en-US" sz="4000" dirty="0">
                <a:solidFill>
                  <a:srgbClr val="FF40FF"/>
                </a:solidFill>
              </a:rPr>
              <a:t>nclusivity</a:t>
            </a:r>
          </a:p>
        </p:txBody>
      </p:sp>
      <p:sp>
        <p:nvSpPr>
          <p:cNvPr id="7" name="Left Brace 6">
            <a:extLst>
              <a:ext uri="{FF2B5EF4-FFF2-40B4-BE49-F238E27FC236}">
                <a16:creationId xmlns:a16="http://schemas.microsoft.com/office/drawing/2014/main" id="{A35435AF-2084-7712-A58A-2655AA32573A}"/>
              </a:ext>
            </a:extLst>
          </p:cNvPr>
          <p:cNvSpPr/>
          <p:nvPr/>
        </p:nvSpPr>
        <p:spPr>
          <a:xfrm>
            <a:off x="4233798" y="2810005"/>
            <a:ext cx="1002541" cy="1792614"/>
          </a:xfrm>
          <a:prstGeom prst="leftBrace">
            <a:avLst>
              <a:gd name="adj1" fmla="val 0"/>
              <a:gd name="adj2" fmla="val 520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802B7DF-4B94-5145-C9F7-2C8947767DAA}"/>
              </a:ext>
            </a:extLst>
          </p:cNvPr>
          <p:cNvSpPr txBox="1"/>
          <p:nvPr/>
        </p:nvSpPr>
        <p:spPr>
          <a:xfrm>
            <a:off x="1215025" y="3363832"/>
            <a:ext cx="2423099" cy="707886"/>
          </a:xfrm>
          <a:prstGeom prst="rect">
            <a:avLst/>
          </a:prstGeom>
          <a:noFill/>
        </p:spPr>
        <p:txBody>
          <a:bodyPr wrap="none" rtlCol="0">
            <a:spAutoFit/>
          </a:bodyPr>
          <a:lstStyle/>
          <a:p>
            <a:r>
              <a:rPr lang="en-US" sz="4000" b="1" dirty="0"/>
              <a:t>S.A.A.F.I.</a:t>
            </a:r>
          </a:p>
        </p:txBody>
      </p:sp>
    </p:spTree>
    <p:extLst>
      <p:ext uri="{BB962C8B-B14F-4D97-AF65-F5344CB8AC3E}">
        <p14:creationId xmlns:p14="http://schemas.microsoft.com/office/powerpoint/2010/main" val="23015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88136" y="692227"/>
            <a:ext cx="9922764" cy="1294228"/>
          </a:xfrm>
        </p:spPr>
        <p:txBody>
          <a:bodyPr/>
          <a:lstStyle/>
          <a:p>
            <a:r>
              <a:rPr lang="en-US" dirty="0">
                <a:solidFill>
                  <a:schemeClr val="accent2">
                    <a:lumMod val="75000"/>
                  </a:schemeClr>
                </a:solidFill>
              </a:rPr>
              <a:t>More work yet to be done…</a:t>
            </a:r>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a:xfrm>
            <a:off x="1088136" y="1528175"/>
            <a:ext cx="9922764" cy="4921164"/>
          </a:xfrm>
        </p:spPr>
        <p:txBody>
          <a:bodyPr>
            <a:normAutofit/>
          </a:bodyPr>
          <a:lstStyle/>
          <a:p>
            <a:pPr marL="0" indent="0">
              <a:buNone/>
            </a:pPr>
            <a:r>
              <a:rPr lang="en-US" sz="2400" dirty="0">
                <a:solidFill>
                  <a:srgbClr val="FF9300"/>
                </a:solidFill>
              </a:rPr>
              <a:t>Since learning is as on-going for an instructor as it is for a student, I know that there are still areas in need of improvement with respect to:</a:t>
            </a:r>
          </a:p>
          <a:p>
            <a:r>
              <a:rPr lang="en-US" sz="2400" dirty="0">
                <a:solidFill>
                  <a:schemeClr val="accent1"/>
                </a:solidFill>
              </a:rPr>
              <a:t>Evaluations that adequately measure learning b/c they do not exclude students who may not fit the mold of the conventional ‘exam-writing student’;</a:t>
            </a:r>
          </a:p>
          <a:p>
            <a:r>
              <a:rPr lang="en-US" sz="2400" dirty="0">
                <a:solidFill>
                  <a:schemeClr val="tx2">
                    <a:lumMod val="90000"/>
                    <a:lumOff val="10000"/>
                  </a:schemeClr>
                </a:solidFill>
              </a:rPr>
              <a:t>Effective delivery methods that will not spoon feed students but rather supplement their learning and provide them with the time and formats they need to best learn.</a:t>
            </a:r>
          </a:p>
        </p:txBody>
      </p:sp>
    </p:spTree>
    <p:extLst>
      <p:ext uri="{BB962C8B-B14F-4D97-AF65-F5344CB8AC3E}">
        <p14:creationId xmlns:p14="http://schemas.microsoft.com/office/powerpoint/2010/main" val="410911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88136" y="692227"/>
            <a:ext cx="9922764" cy="1294228"/>
          </a:xfrm>
        </p:spPr>
        <p:txBody>
          <a:bodyPr/>
          <a:lstStyle/>
          <a:p>
            <a:r>
              <a:rPr lang="en-US" dirty="0">
                <a:solidFill>
                  <a:schemeClr val="accent2">
                    <a:lumMod val="75000"/>
                  </a:schemeClr>
                </a:solidFill>
              </a:rPr>
              <a:t>More work yet to be done…</a:t>
            </a:r>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a:xfrm>
            <a:off x="1088136" y="1528175"/>
            <a:ext cx="9922764" cy="4921164"/>
          </a:xfrm>
        </p:spPr>
        <p:txBody>
          <a:bodyPr>
            <a:normAutofit/>
          </a:bodyPr>
          <a:lstStyle/>
          <a:p>
            <a:pPr marL="0" indent="0">
              <a:buNone/>
            </a:pPr>
            <a:r>
              <a:rPr lang="en-US" sz="2400" dirty="0">
                <a:solidFill>
                  <a:srgbClr val="FF9300"/>
                </a:solidFill>
              </a:rPr>
              <a:t>Since learning is as on-going for an instructor as it is for a student, I know that there are still areas in need of improvement with respect to:</a:t>
            </a:r>
          </a:p>
          <a:p>
            <a:r>
              <a:rPr lang="en-US" sz="2400" dirty="0">
                <a:solidFill>
                  <a:schemeClr val="accent2">
                    <a:lumMod val="75000"/>
                  </a:schemeClr>
                </a:solidFill>
              </a:rPr>
              <a:t>Also: </a:t>
            </a:r>
            <a:br>
              <a:rPr lang="en-US" sz="2400" dirty="0">
                <a:solidFill>
                  <a:schemeClr val="accent2">
                    <a:lumMod val="75000"/>
                  </a:schemeClr>
                </a:solidFill>
              </a:rPr>
            </a:br>
            <a:r>
              <a:rPr lang="en-US" sz="2400" dirty="0">
                <a:solidFill>
                  <a:schemeClr val="accent2">
                    <a:lumMod val="75000"/>
                  </a:schemeClr>
                </a:solidFill>
              </a:rPr>
              <a:t>Providing descriptions in my presentations for my images for the visually impaired</a:t>
            </a:r>
          </a:p>
        </p:txBody>
      </p:sp>
    </p:spTree>
    <p:extLst>
      <p:ext uri="{BB962C8B-B14F-4D97-AF65-F5344CB8AC3E}">
        <p14:creationId xmlns:p14="http://schemas.microsoft.com/office/powerpoint/2010/main" val="4195782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18DB-0AD7-D6B6-B704-00D8E398F6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D34D4C-DA8C-1BB5-8BB2-1EF06863203C}"/>
              </a:ext>
            </a:extLst>
          </p:cNvPr>
          <p:cNvSpPr>
            <a:spLocks noGrp="1"/>
          </p:cNvSpPr>
          <p:nvPr>
            <p:ph idx="1"/>
          </p:nvPr>
        </p:nvSpPr>
        <p:spPr/>
        <p:txBody>
          <a:bodyPr/>
          <a:lstStyle/>
          <a:p>
            <a:endParaRPr lang="en-US"/>
          </a:p>
        </p:txBody>
      </p:sp>
      <p:pic>
        <p:nvPicPr>
          <p:cNvPr id="2050" name="Picture 2" descr="What is Patience in the Bible? - Words of Faith, Hope &amp; Love">
            <a:extLst>
              <a:ext uri="{FF2B5EF4-FFF2-40B4-BE49-F238E27FC236}">
                <a16:creationId xmlns:a16="http://schemas.microsoft.com/office/drawing/2014/main" id="{DC7E14B7-E32F-2EEE-3689-BC2169EB1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6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5773472-4807-AD7A-5BE8-D837D230FA4F}"/>
              </a:ext>
            </a:extLst>
          </p:cNvPr>
          <p:cNvPicPr>
            <a:picLocks noGrp="1" noChangeAspect="1"/>
          </p:cNvPicPr>
          <p:nvPr>
            <p:ph idx="1"/>
          </p:nvPr>
        </p:nvPicPr>
        <p:blipFill>
          <a:blip r:embed="rId2"/>
          <a:stretch>
            <a:fillRect/>
          </a:stretch>
        </p:blipFill>
        <p:spPr>
          <a:xfrm>
            <a:off x="1015992" y="836909"/>
            <a:ext cx="10067051" cy="4233216"/>
          </a:xfrm>
        </p:spPr>
      </p:pic>
      <p:sp>
        <p:nvSpPr>
          <p:cNvPr id="4" name="TextBox 3">
            <a:extLst>
              <a:ext uri="{FF2B5EF4-FFF2-40B4-BE49-F238E27FC236}">
                <a16:creationId xmlns:a16="http://schemas.microsoft.com/office/drawing/2014/main" id="{BB40C97A-18FA-173D-2FBC-AB0E90D31FB4}"/>
              </a:ext>
            </a:extLst>
          </p:cNvPr>
          <p:cNvSpPr txBox="1"/>
          <p:nvPr/>
        </p:nvSpPr>
        <p:spPr>
          <a:xfrm>
            <a:off x="1015992" y="5070125"/>
            <a:ext cx="10476761" cy="1569660"/>
          </a:xfrm>
          <a:prstGeom prst="rect">
            <a:avLst/>
          </a:prstGeom>
          <a:noFill/>
        </p:spPr>
        <p:txBody>
          <a:bodyPr wrap="square" rtlCol="0">
            <a:spAutoFit/>
          </a:bodyPr>
          <a:lstStyle/>
          <a:p>
            <a:r>
              <a:rPr lang="en-US" sz="3200" dirty="0"/>
              <a:t>My chief concern is with Equality, Diversity and Inclusion in the workplace and, of course, in the classroom.</a:t>
            </a:r>
          </a:p>
        </p:txBody>
      </p:sp>
    </p:spTree>
    <p:extLst>
      <p:ext uri="{BB962C8B-B14F-4D97-AF65-F5344CB8AC3E}">
        <p14:creationId xmlns:p14="http://schemas.microsoft.com/office/powerpoint/2010/main" val="2849046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18DB-0AD7-D6B6-B704-00D8E398F6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D34D4C-DA8C-1BB5-8BB2-1EF06863203C}"/>
              </a:ext>
            </a:extLst>
          </p:cNvPr>
          <p:cNvSpPr>
            <a:spLocks noGrp="1"/>
          </p:cNvSpPr>
          <p:nvPr>
            <p:ph idx="1"/>
          </p:nvPr>
        </p:nvSpPr>
        <p:spPr/>
        <p:txBody>
          <a:bodyPr/>
          <a:lstStyle/>
          <a:p>
            <a:endParaRPr lang="en-US"/>
          </a:p>
        </p:txBody>
      </p:sp>
      <p:pic>
        <p:nvPicPr>
          <p:cNvPr id="4100" name="Picture 4" descr="Mot De La Patience Avec Le Papier D'éraflures Image stock - Image du  tolérance, papier: 81095591">
            <a:extLst>
              <a:ext uri="{FF2B5EF4-FFF2-40B4-BE49-F238E27FC236}">
                <a16:creationId xmlns:a16="http://schemas.microsoft.com/office/drawing/2014/main" id="{03E5915B-2D52-11AD-06A0-3D71A5C6D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44450"/>
            <a:ext cx="10160000" cy="676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67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88136" y="626807"/>
            <a:ext cx="9922764" cy="1294228"/>
          </a:xfrm>
        </p:spPr>
        <p:txBody>
          <a:bodyPr/>
          <a:lstStyle/>
          <a:p>
            <a:r>
              <a:rPr lang="en-US" dirty="0">
                <a:solidFill>
                  <a:schemeClr val="accent4">
                    <a:lumMod val="60000"/>
                    <a:lumOff val="40000"/>
                  </a:schemeClr>
                </a:solidFill>
              </a:rPr>
              <a:t>Turning to Our UDL Colleagues for Resources</a:t>
            </a:r>
          </a:p>
        </p:txBody>
      </p:sp>
      <p:sp>
        <p:nvSpPr>
          <p:cNvPr id="3" name="Content Placeholder 2">
            <a:extLst>
              <a:ext uri="{FF2B5EF4-FFF2-40B4-BE49-F238E27FC236}">
                <a16:creationId xmlns:a16="http://schemas.microsoft.com/office/drawing/2014/main" id="{245F6DB8-F136-F623-430F-FFB1B14CCF77}"/>
              </a:ext>
            </a:extLst>
          </p:cNvPr>
          <p:cNvSpPr>
            <a:spLocks noGrp="1"/>
          </p:cNvSpPr>
          <p:nvPr>
            <p:ph idx="1"/>
          </p:nvPr>
        </p:nvSpPr>
        <p:spPr>
          <a:xfrm>
            <a:off x="1134618" y="1821477"/>
            <a:ext cx="9922764" cy="3838722"/>
          </a:xfrm>
        </p:spPr>
        <p:txBody>
          <a:bodyPr>
            <a:normAutofit lnSpcReduction="10000"/>
          </a:bodyPr>
          <a:lstStyle/>
          <a:p>
            <a:endParaRPr lang="en-US" dirty="0"/>
          </a:p>
          <a:p>
            <a:r>
              <a:rPr lang="en-US" sz="3200" dirty="0">
                <a:solidFill>
                  <a:schemeClr val="accent5"/>
                </a:solidFill>
              </a:rPr>
              <a:t>Asking our mentors Laure and Catherine</a:t>
            </a:r>
          </a:p>
          <a:p>
            <a:r>
              <a:rPr lang="en-US" sz="3200" dirty="0">
                <a:solidFill>
                  <a:schemeClr val="accent4">
                    <a:lumMod val="75000"/>
                  </a:schemeClr>
                </a:solidFill>
              </a:rPr>
              <a:t>Listening to our fellow fellows: </a:t>
            </a:r>
            <a:br>
              <a:rPr lang="en-US" sz="3200" dirty="0">
                <a:solidFill>
                  <a:schemeClr val="accent4">
                    <a:lumMod val="75000"/>
                  </a:schemeClr>
                </a:solidFill>
              </a:rPr>
            </a:br>
            <a:r>
              <a:rPr lang="en-US" sz="3200" dirty="0">
                <a:solidFill>
                  <a:schemeClr val="accent4">
                    <a:lumMod val="75000"/>
                  </a:schemeClr>
                </a:solidFill>
              </a:rPr>
              <a:t>Mariam and Caroline</a:t>
            </a:r>
          </a:p>
          <a:p>
            <a:r>
              <a:rPr lang="en-US" sz="3200" dirty="0">
                <a:solidFill>
                  <a:schemeClr val="accent6"/>
                </a:solidFill>
              </a:rPr>
              <a:t>Using the UDL site to see what our colleagues have done.</a:t>
            </a:r>
          </a:p>
        </p:txBody>
      </p:sp>
    </p:spTree>
    <p:extLst>
      <p:ext uri="{BB962C8B-B14F-4D97-AF65-F5344CB8AC3E}">
        <p14:creationId xmlns:p14="http://schemas.microsoft.com/office/powerpoint/2010/main" val="21921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70F-2427-BAB3-DD45-C27664895F1D}"/>
              </a:ext>
            </a:extLst>
          </p:cNvPr>
          <p:cNvSpPr>
            <a:spLocks noGrp="1"/>
          </p:cNvSpPr>
          <p:nvPr>
            <p:ph type="title"/>
          </p:nvPr>
        </p:nvSpPr>
        <p:spPr>
          <a:xfrm>
            <a:off x="1088136" y="626807"/>
            <a:ext cx="9922764" cy="1294228"/>
          </a:xfrm>
        </p:spPr>
        <p:txBody>
          <a:bodyPr/>
          <a:lstStyle/>
          <a:p>
            <a:r>
              <a:rPr lang="en-US" dirty="0">
                <a:solidFill>
                  <a:schemeClr val="accent4">
                    <a:lumMod val="60000"/>
                    <a:lumOff val="40000"/>
                  </a:schemeClr>
                </a:solidFill>
              </a:rPr>
              <a:t>Turning to Our UDL Colleagues for Resources</a:t>
            </a:r>
          </a:p>
        </p:txBody>
      </p:sp>
      <p:pic>
        <p:nvPicPr>
          <p:cNvPr id="12290" name="Picture 2" descr="183 Praying Hand Emoji Illustrations &amp; Clip Art - iStock">
            <a:extLst>
              <a:ext uri="{FF2B5EF4-FFF2-40B4-BE49-F238E27FC236}">
                <a16:creationId xmlns:a16="http://schemas.microsoft.com/office/drawing/2014/main" id="{CE2434E4-CE09-4F2A-2031-608E25AF4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053" y="1512448"/>
            <a:ext cx="4936966" cy="4936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FDEE35-225C-1331-94C4-E8E5E18A44AE}"/>
              </a:ext>
            </a:extLst>
          </p:cNvPr>
          <p:cNvSpPr txBox="1"/>
          <p:nvPr/>
        </p:nvSpPr>
        <p:spPr>
          <a:xfrm>
            <a:off x="6049518" y="2551837"/>
            <a:ext cx="2396554" cy="1754326"/>
          </a:xfrm>
          <a:prstGeom prst="rect">
            <a:avLst/>
          </a:prstGeom>
          <a:noFill/>
        </p:spPr>
        <p:txBody>
          <a:bodyPr wrap="none" rtlCol="0">
            <a:spAutoFit/>
          </a:bodyPr>
          <a:lstStyle/>
          <a:p>
            <a:r>
              <a:rPr lang="en-US" sz="3600" dirty="0">
                <a:solidFill>
                  <a:srgbClr val="002060"/>
                </a:solidFill>
              </a:rPr>
              <a:t>A sincere </a:t>
            </a:r>
          </a:p>
          <a:p>
            <a:r>
              <a:rPr lang="en-US" sz="3600" dirty="0">
                <a:solidFill>
                  <a:srgbClr val="002060"/>
                </a:solidFill>
              </a:rPr>
              <a:t>thank you </a:t>
            </a:r>
          </a:p>
          <a:p>
            <a:r>
              <a:rPr lang="en-US" sz="3600" dirty="0">
                <a:solidFill>
                  <a:srgbClr val="002060"/>
                </a:solidFill>
              </a:rPr>
              <a:t>to you all!</a:t>
            </a:r>
          </a:p>
        </p:txBody>
      </p:sp>
      <p:pic>
        <p:nvPicPr>
          <p:cNvPr id="7" name="Picture 6" descr="A picture containing text, toy, doll&#10;&#10;Description automatically generated">
            <a:extLst>
              <a:ext uri="{FF2B5EF4-FFF2-40B4-BE49-F238E27FC236}">
                <a16:creationId xmlns:a16="http://schemas.microsoft.com/office/drawing/2014/main" id="{B64D6B92-438A-DDD5-CBA9-8346579EE2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33" r="-1" b="58732"/>
          <a:stretch/>
        </p:blipFill>
        <p:spPr>
          <a:xfrm>
            <a:off x="340659" y="2294723"/>
            <a:ext cx="5414612" cy="3372416"/>
          </a:xfrm>
          <a:prstGeom prst="rect">
            <a:avLst/>
          </a:prstGeom>
        </p:spPr>
      </p:pic>
    </p:spTree>
    <p:extLst>
      <p:ext uri="{BB962C8B-B14F-4D97-AF65-F5344CB8AC3E}">
        <p14:creationId xmlns:p14="http://schemas.microsoft.com/office/powerpoint/2010/main" val="109557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6D5-FEEB-69DB-EDF9-5264CE44901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5773472-4807-AD7A-5BE8-D837D230FA4F}"/>
              </a:ext>
            </a:extLst>
          </p:cNvPr>
          <p:cNvPicPr>
            <a:picLocks noGrp="1" noChangeAspect="1"/>
          </p:cNvPicPr>
          <p:nvPr>
            <p:ph idx="1"/>
          </p:nvPr>
        </p:nvPicPr>
        <p:blipFill>
          <a:blip r:embed="rId2"/>
          <a:stretch>
            <a:fillRect/>
          </a:stretch>
        </p:blipFill>
        <p:spPr>
          <a:xfrm>
            <a:off x="1015992" y="836909"/>
            <a:ext cx="10067051" cy="4233216"/>
          </a:xfrm>
        </p:spPr>
      </p:pic>
      <p:sp>
        <p:nvSpPr>
          <p:cNvPr id="4" name="TextBox 3">
            <a:extLst>
              <a:ext uri="{FF2B5EF4-FFF2-40B4-BE49-F238E27FC236}">
                <a16:creationId xmlns:a16="http://schemas.microsoft.com/office/drawing/2014/main" id="{BB40C97A-18FA-173D-2FBC-AB0E90D31FB4}"/>
              </a:ext>
            </a:extLst>
          </p:cNvPr>
          <p:cNvSpPr txBox="1"/>
          <p:nvPr/>
        </p:nvSpPr>
        <p:spPr>
          <a:xfrm>
            <a:off x="0" y="5084156"/>
            <a:ext cx="12299575" cy="1569660"/>
          </a:xfrm>
          <a:prstGeom prst="rect">
            <a:avLst/>
          </a:prstGeom>
          <a:noFill/>
        </p:spPr>
        <p:txBody>
          <a:bodyPr wrap="square" rtlCol="0">
            <a:spAutoFit/>
          </a:bodyPr>
          <a:lstStyle/>
          <a:p>
            <a:r>
              <a:rPr lang="en-US" sz="3200" dirty="0"/>
              <a:t>As a student, my own experience has not always been one of EDI throughout my studies. It is thus so very important to me not to perpetuate any type of exclusionary practice in my classes.</a:t>
            </a:r>
          </a:p>
        </p:txBody>
      </p:sp>
    </p:spTree>
    <p:extLst>
      <p:ext uri="{BB962C8B-B14F-4D97-AF65-F5344CB8AC3E}">
        <p14:creationId xmlns:p14="http://schemas.microsoft.com/office/powerpoint/2010/main" val="253696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3DBCB-C8C5-390E-00D8-3FA3B823BF4C}"/>
              </a:ext>
            </a:extLst>
          </p:cNvPr>
          <p:cNvSpPr>
            <a:spLocks noGrp="1"/>
          </p:cNvSpPr>
          <p:nvPr>
            <p:ph type="title"/>
          </p:nvPr>
        </p:nvSpPr>
        <p:spPr>
          <a:xfrm>
            <a:off x="1088136" y="845760"/>
            <a:ext cx="3017699" cy="1327759"/>
          </a:xfrm>
        </p:spPr>
        <p:txBody>
          <a:bodyPr>
            <a:normAutofit fontScale="90000"/>
          </a:bodyPr>
          <a:lstStyle/>
          <a:p>
            <a:r>
              <a:rPr lang="en-US" dirty="0">
                <a:solidFill>
                  <a:schemeClr val="accent6">
                    <a:lumMod val="75000"/>
                  </a:schemeClr>
                </a:solidFill>
              </a:rPr>
              <a:t>Specific Challenges Posed in Teaching the Study of Religion</a:t>
            </a:r>
          </a:p>
        </p:txBody>
      </p:sp>
      <p:sp>
        <p:nvSpPr>
          <p:cNvPr id="3" name="Content Placeholder 2">
            <a:extLst>
              <a:ext uri="{FF2B5EF4-FFF2-40B4-BE49-F238E27FC236}">
                <a16:creationId xmlns:a16="http://schemas.microsoft.com/office/drawing/2014/main" id="{9943466C-4C1A-86D7-DF56-580886B6179E}"/>
              </a:ext>
            </a:extLst>
          </p:cNvPr>
          <p:cNvSpPr>
            <a:spLocks noGrp="1"/>
          </p:cNvSpPr>
          <p:nvPr>
            <p:ph idx="1"/>
          </p:nvPr>
        </p:nvSpPr>
        <p:spPr/>
        <p:txBody>
          <a:bodyPr/>
          <a:lstStyle/>
          <a:p>
            <a:endParaRPr lang="en-US" dirty="0"/>
          </a:p>
        </p:txBody>
      </p:sp>
      <p:pic>
        <p:nvPicPr>
          <p:cNvPr id="28674" name="Picture 2" descr="Free illustrations of Religion">
            <a:extLst>
              <a:ext uri="{FF2B5EF4-FFF2-40B4-BE49-F238E27FC236}">
                <a16:creationId xmlns:a16="http://schemas.microsoft.com/office/drawing/2014/main" id="{0480DBCC-6AD8-1EE9-0C31-474F21A4D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906" y="845760"/>
            <a:ext cx="7381128" cy="502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4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3DBCB-C8C5-390E-00D8-3FA3B823BF4C}"/>
              </a:ext>
            </a:extLst>
          </p:cNvPr>
          <p:cNvSpPr>
            <a:spLocks noGrp="1"/>
          </p:cNvSpPr>
          <p:nvPr>
            <p:ph type="title"/>
          </p:nvPr>
        </p:nvSpPr>
        <p:spPr>
          <a:xfrm>
            <a:off x="1088136" y="845760"/>
            <a:ext cx="3017699" cy="1327759"/>
          </a:xfrm>
        </p:spPr>
        <p:txBody>
          <a:bodyPr>
            <a:normAutofit fontScale="90000"/>
          </a:bodyPr>
          <a:lstStyle/>
          <a:p>
            <a:r>
              <a:rPr lang="en-US" dirty="0">
                <a:solidFill>
                  <a:schemeClr val="accent6">
                    <a:lumMod val="75000"/>
                  </a:schemeClr>
                </a:solidFill>
              </a:rPr>
              <a:t>Specific Challenges Posed in Teaching the Study of Religion</a:t>
            </a:r>
          </a:p>
        </p:txBody>
      </p:sp>
      <p:sp>
        <p:nvSpPr>
          <p:cNvPr id="3" name="Content Placeholder 2">
            <a:extLst>
              <a:ext uri="{FF2B5EF4-FFF2-40B4-BE49-F238E27FC236}">
                <a16:creationId xmlns:a16="http://schemas.microsoft.com/office/drawing/2014/main" id="{9943466C-4C1A-86D7-DF56-580886B6179E}"/>
              </a:ext>
            </a:extLst>
          </p:cNvPr>
          <p:cNvSpPr>
            <a:spLocks noGrp="1"/>
          </p:cNvSpPr>
          <p:nvPr>
            <p:ph idx="1"/>
          </p:nvPr>
        </p:nvSpPr>
        <p:spPr>
          <a:xfrm>
            <a:off x="4283901" y="275573"/>
            <a:ext cx="7515617" cy="6325643"/>
          </a:xfrm>
        </p:spPr>
        <p:txBody>
          <a:bodyPr>
            <a:normAutofit fontScale="92500"/>
          </a:bodyPr>
          <a:lstStyle/>
          <a:p>
            <a:r>
              <a:rPr lang="en-US" sz="2400" dirty="0">
                <a:solidFill>
                  <a:schemeClr val="accent6">
                    <a:lumMod val="75000"/>
                  </a:schemeClr>
                </a:solidFill>
              </a:rPr>
              <a:t>Students may not be open to learning about faiths other than their own or believe that their faith is correct or true, while other beliefs and practices are invalid or false.</a:t>
            </a:r>
          </a:p>
          <a:p>
            <a:r>
              <a:rPr lang="en-US" sz="2400" dirty="0">
                <a:solidFill>
                  <a:schemeClr val="accent6">
                    <a:lumMod val="75000"/>
                  </a:schemeClr>
                </a:solidFill>
              </a:rPr>
              <a:t>Certain topics in the study of religion are very sensitive and personal, and therefore difficult to navigate.</a:t>
            </a:r>
          </a:p>
          <a:p>
            <a:r>
              <a:rPr lang="en-US" sz="2400" dirty="0">
                <a:solidFill>
                  <a:schemeClr val="accent6">
                    <a:lumMod val="75000"/>
                  </a:schemeClr>
                </a:solidFill>
              </a:rPr>
              <a:t>Some students may be intolerant to other students’ opinions, and/or beliefs and practices.</a:t>
            </a:r>
          </a:p>
          <a:p>
            <a:r>
              <a:rPr lang="en-US" sz="2400" dirty="0">
                <a:solidFill>
                  <a:schemeClr val="accent6">
                    <a:lumMod val="75000"/>
                  </a:schemeClr>
                </a:solidFill>
              </a:rPr>
              <a:t>Some students may express their ideas or viewpoints without being respectful to other students, which can prevent other students from feeling safe to in turn express their own views, pose questions or ask for help or support.</a:t>
            </a:r>
          </a:p>
        </p:txBody>
      </p:sp>
    </p:spTree>
    <p:extLst>
      <p:ext uri="{BB962C8B-B14F-4D97-AF65-F5344CB8AC3E}">
        <p14:creationId xmlns:p14="http://schemas.microsoft.com/office/powerpoint/2010/main" val="30894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jorn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docProps/app.xml><?xml version="1.0" encoding="utf-8"?>
<Properties xmlns="http://schemas.openxmlformats.org/officeDocument/2006/extended-properties" xmlns:vt="http://schemas.openxmlformats.org/officeDocument/2006/docPropsVTypes">
  <TotalTime>4909</TotalTime>
  <Words>1120</Words>
  <Application>Microsoft Macintosh PowerPoint</Application>
  <PresentationFormat>Widescreen</PresentationFormat>
  <Paragraphs>132</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Neue Haas Grotesk Text Pro</vt:lpstr>
      <vt:lpstr>BjornVTI</vt:lpstr>
      <vt:lpstr>My UDL JOURNEY LEAD ME TO S.A.A.F.I. </vt:lpstr>
      <vt:lpstr>Learning about UDL during Pandemic Times</vt:lpstr>
      <vt:lpstr>PowerPoint Presentation</vt:lpstr>
      <vt:lpstr>PowerPoint Presentation</vt:lpstr>
      <vt:lpstr>PowerPoint Presentation</vt:lpstr>
      <vt:lpstr>PowerPoint Presentation</vt:lpstr>
      <vt:lpstr>PowerPoint Presentation</vt:lpstr>
      <vt:lpstr>Specific Challenges Posed in Teaching the Study of Religion</vt:lpstr>
      <vt:lpstr>Specific Challenges Posed in Teaching the Study of Religion</vt:lpstr>
      <vt:lpstr>PowerPoint Presentation</vt:lpstr>
      <vt:lpstr>PowerPoint Presentation</vt:lpstr>
      <vt:lpstr>PowerPoint Presentation</vt:lpstr>
      <vt:lpstr>PowerPoint Presentation</vt:lpstr>
      <vt:lpstr>Inclusivity</vt:lpstr>
      <vt:lpstr>Inclusivity</vt:lpstr>
      <vt:lpstr>Inclusivity</vt:lpstr>
      <vt:lpstr>Inclusivity</vt:lpstr>
      <vt:lpstr>Inclusivity</vt:lpstr>
      <vt:lpstr>Inclusivity</vt:lpstr>
      <vt:lpstr>Inclusivity</vt:lpstr>
      <vt:lpstr>Inclusivity</vt:lpstr>
      <vt:lpstr>Inclusivity</vt:lpstr>
      <vt:lpstr>Inclusivity</vt:lpstr>
      <vt:lpstr>Inclusivity &amp; Accessibility</vt:lpstr>
      <vt:lpstr>PowerPoint Presentation</vt:lpstr>
      <vt:lpstr>PowerPoint Presentation</vt:lpstr>
      <vt:lpstr>Safety</vt:lpstr>
      <vt:lpstr>Safety</vt:lpstr>
      <vt:lpstr>PowerPoint Presentation</vt:lpstr>
      <vt:lpstr>Areas in Which to Exercise Flexibility</vt:lpstr>
      <vt:lpstr>UDL by Design</vt:lpstr>
      <vt:lpstr>PowerPoint Presentation</vt:lpstr>
      <vt:lpstr>Course Outline : Changes!</vt:lpstr>
      <vt:lpstr>Course Outline : Before &amp; After!</vt:lpstr>
      <vt:lpstr>Course Outline : Before &amp; After!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Activities</vt:lpstr>
      <vt:lpstr>More ways I have incorporated UDL into my courses</vt:lpstr>
      <vt:lpstr>More ways I have incorporated UDL into my courses</vt:lpstr>
      <vt:lpstr>Importance of Affect in Learning</vt:lpstr>
      <vt:lpstr>Importance of Affect in Creating Meaningful Relationships &amp;…</vt:lpstr>
      <vt:lpstr>Acknowledging Affect to Create </vt:lpstr>
      <vt:lpstr>Learning as a Creative Endeavour</vt:lpstr>
      <vt:lpstr>Acknowledging Affect to Create </vt:lpstr>
      <vt:lpstr>In sum:  My Keys to UDL Implementation</vt:lpstr>
      <vt:lpstr>In Sum:  My Keys to UDL Implementation</vt:lpstr>
      <vt:lpstr>More work yet to be done…</vt:lpstr>
      <vt:lpstr>More work yet to be done…</vt:lpstr>
      <vt:lpstr>PowerPoint Presentation</vt:lpstr>
      <vt:lpstr>PowerPoint Presentation</vt:lpstr>
      <vt:lpstr>Turning to Our UDL Colleagues for Resources</vt:lpstr>
      <vt:lpstr>Turning to Our UDL Colleagues for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Presentation</dc:title>
  <dc:creator>Johanne Rabbat</dc:creator>
  <cp:lastModifiedBy>Johanne Rabbat</cp:lastModifiedBy>
  <cp:revision>1</cp:revision>
  <dcterms:created xsi:type="dcterms:W3CDTF">2022-10-30T23:25:04Z</dcterms:created>
  <dcterms:modified xsi:type="dcterms:W3CDTF">2022-12-16T00:46:16Z</dcterms:modified>
</cp:coreProperties>
</file>