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82" r:id="rId9"/>
    <p:sldId id="260" r:id="rId10"/>
    <p:sldId id="279" r:id="rId11"/>
    <p:sldId id="283" r:id="rId12"/>
    <p:sldId id="262" r:id="rId13"/>
    <p:sldId id="263" r:id="rId14"/>
    <p:sldId id="272" r:id="rId15"/>
    <p:sldId id="273" r:id="rId16"/>
    <p:sldId id="264" r:id="rId17"/>
    <p:sldId id="274" r:id="rId18"/>
    <p:sldId id="275" r:id="rId19"/>
    <p:sldId id="265" r:id="rId20"/>
    <p:sldId id="276" r:id="rId21"/>
    <p:sldId id="277" r:id="rId22"/>
    <p:sldId id="278" r:id="rId23"/>
    <p:sldId id="267" r:id="rId24"/>
    <p:sldId id="284" r:id="rId25"/>
    <p:sldId id="266" r:id="rId26"/>
    <p:sldId id="280" r:id="rId27"/>
    <p:sldId id="285" r:id="rId28"/>
    <p:sldId id="286"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B5C11-A4ED-42A7-8954-CE2316F3BF74}" v="675" dt="2020-11-25T01:06:24.525"/>
    <p1510:client id="{EE6E0E5F-B890-572F-173B-55F0BD07F35C}" v="49" dt="2020-11-24T02:20:26.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Zeidel" userId="S::jzeidel@dawsoncollege.qc.ca::1f74174e-cbe6-456c-87e7-c2fa55968cce" providerId="AD" clId="Web-{6E1616B0-8A3E-B7C5-DBAF-AEDF59761B63}"/>
    <pc:docChg chg="modSld">
      <pc:chgData name="Jeffrey Zeidel" userId="S::jzeidel@dawsoncollege.qc.ca::1f74174e-cbe6-456c-87e7-c2fa55968cce" providerId="AD" clId="Web-{6E1616B0-8A3E-B7C5-DBAF-AEDF59761B63}" dt="2020-11-23T16:22:49.028" v="5" actId="20577"/>
      <pc:docMkLst>
        <pc:docMk/>
      </pc:docMkLst>
      <pc:sldChg chg="modSp">
        <pc:chgData name="Jeffrey Zeidel" userId="S::jzeidel@dawsoncollege.qc.ca::1f74174e-cbe6-456c-87e7-c2fa55968cce" providerId="AD" clId="Web-{6E1616B0-8A3E-B7C5-DBAF-AEDF59761B63}" dt="2020-11-23T16:22:49.028" v="4" actId="20577"/>
        <pc:sldMkLst>
          <pc:docMk/>
          <pc:sldMk cId="450894456" sldId="279"/>
        </pc:sldMkLst>
        <pc:spChg chg="mod">
          <ac:chgData name="Jeffrey Zeidel" userId="S::jzeidel@dawsoncollege.qc.ca::1f74174e-cbe6-456c-87e7-c2fa55968cce" providerId="AD" clId="Web-{6E1616B0-8A3E-B7C5-DBAF-AEDF59761B63}" dt="2020-11-23T16:22:49.028" v="4" actId="20577"/>
          <ac:spMkLst>
            <pc:docMk/>
            <pc:sldMk cId="450894456" sldId="279"/>
            <ac:spMk id="2" creationId="{9E50B297-1EC0-44D2-8CDF-2BC3D3EB30D9}"/>
          </ac:spMkLst>
        </pc:spChg>
      </pc:sldChg>
    </pc:docChg>
  </pc:docChgLst>
  <pc:docChgLst>
    <pc:chgData name="Jeffrey Zeidel" userId="S::jzeidel@dawsoncollege.qc.ca::1f74174e-cbe6-456c-87e7-c2fa55968cce" providerId="AD" clId="Web-{FD3BE254-8215-F54F-75A2-B322D7F13512}"/>
    <pc:docChg chg="modSld">
      <pc:chgData name="Jeffrey Zeidel" userId="S::jzeidel@dawsoncollege.qc.ca::1f74174e-cbe6-456c-87e7-c2fa55968cce" providerId="AD" clId="Web-{FD3BE254-8215-F54F-75A2-B322D7F13512}" dt="2020-05-08T18:19:35.905" v="1063" actId="20577"/>
      <pc:docMkLst>
        <pc:docMk/>
      </pc:docMkLst>
      <pc:sldChg chg="modSp">
        <pc:chgData name="Jeffrey Zeidel" userId="S::jzeidel@dawsoncollege.qc.ca::1f74174e-cbe6-456c-87e7-c2fa55968cce" providerId="AD" clId="Web-{FD3BE254-8215-F54F-75A2-B322D7F13512}" dt="2020-05-08T18:19:35.905" v="1062" actId="20577"/>
        <pc:sldMkLst>
          <pc:docMk/>
          <pc:sldMk cId="1606159716" sldId="264"/>
        </pc:sldMkLst>
        <pc:spChg chg="mod">
          <ac:chgData name="Jeffrey Zeidel" userId="S::jzeidel@dawsoncollege.qc.ca::1f74174e-cbe6-456c-87e7-c2fa55968cce" providerId="AD" clId="Web-{FD3BE254-8215-F54F-75A2-B322D7F13512}" dt="2020-05-08T18:19:35.905" v="1062" actId="20577"/>
          <ac:spMkLst>
            <pc:docMk/>
            <pc:sldMk cId="1606159716" sldId="264"/>
            <ac:spMk id="3" creationId="{1E3A11CA-8D21-43CD-B698-9A2BF6F44CD9}"/>
          </ac:spMkLst>
        </pc:spChg>
      </pc:sldChg>
    </pc:docChg>
  </pc:docChgLst>
  <pc:docChgLst>
    <pc:chgData name="Jeffrey Zeidel" userId="S::jzeidel@dawsoncollege.qc.ca::1f74174e-cbe6-456c-87e7-c2fa55968cce" providerId="AD" clId="Web-{F642BADF-467F-2679-883A-CAE4BAE84824}"/>
    <pc:docChg chg="delSld modSld">
      <pc:chgData name="Jeffrey Zeidel" userId="S::jzeidel@dawsoncollege.qc.ca::1f74174e-cbe6-456c-87e7-c2fa55968cce" providerId="AD" clId="Web-{F642BADF-467F-2679-883A-CAE4BAE84824}" dt="2020-09-14T19:40:27.496" v="1485" actId="20577"/>
      <pc:docMkLst>
        <pc:docMk/>
      </pc:docMkLst>
      <pc:sldChg chg="addSp delSp modSp mod setBg setClrOvrMap">
        <pc:chgData name="Jeffrey Zeidel" userId="S::jzeidel@dawsoncollege.qc.ca::1f74174e-cbe6-456c-87e7-c2fa55968cce" providerId="AD" clId="Web-{F642BADF-467F-2679-883A-CAE4BAE84824}" dt="2020-09-14T19:29:41.959" v="897" actId="1076"/>
        <pc:sldMkLst>
          <pc:docMk/>
          <pc:sldMk cId="3464903428" sldId="257"/>
        </pc:sldMkLst>
        <pc:spChg chg="mod">
          <ac:chgData name="Jeffrey Zeidel" userId="S::jzeidel@dawsoncollege.qc.ca::1f74174e-cbe6-456c-87e7-c2fa55968cce" providerId="AD" clId="Web-{F642BADF-467F-2679-883A-CAE4BAE84824}" dt="2020-09-14T19:15:15.406" v="41"/>
          <ac:spMkLst>
            <pc:docMk/>
            <pc:sldMk cId="3464903428" sldId="257"/>
            <ac:spMk id="2" creationId="{9E50B297-1EC0-44D2-8CDF-2BC3D3EB30D9}"/>
          </ac:spMkLst>
        </pc:spChg>
        <pc:spChg chg="del">
          <ac:chgData name="Jeffrey Zeidel" userId="S::jzeidel@dawsoncollege.qc.ca::1f74174e-cbe6-456c-87e7-c2fa55968cce" providerId="AD" clId="Web-{F642BADF-467F-2679-883A-CAE4BAE84824}" dt="2020-09-14T19:10:56.918" v="4"/>
          <ac:spMkLst>
            <pc:docMk/>
            <pc:sldMk cId="3464903428" sldId="257"/>
            <ac:spMk id="3" creationId="{1E3A11CA-8D21-43CD-B698-9A2BF6F44CD9}"/>
          </ac:spMkLst>
        </pc:spChg>
        <pc:spChg chg="add mod">
          <ac:chgData name="Jeffrey Zeidel" userId="S::jzeidel@dawsoncollege.qc.ca::1f74174e-cbe6-456c-87e7-c2fa55968cce" providerId="AD" clId="Web-{F642BADF-467F-2679-883A-CAE4BAE84824}" dt="2020-09-14T19:15:24.468" v="44" actId="20577"/>
          <ac:spMkLst>
            <pc:docMk/>
            <pc:sldMk cId="3464903428" sldId="257"/>
            <ac:spMk id="5" creationId="{3B40F030-A979-4475-AD0B-F426A6B4D83C}"/>
          </ac:spMkLst>
        </pc:spChg>
        <pc:spChg chg="add del">
          <ac:chgData name="Jeffrey Zeidel" userId="S::jzeidel@dawsoncollege.qc.ca::1f74174e-cbe6-456c-87e7-c2fa55968cce" providerId="AD" clId="Web-{F642BADF-467F-2679-883A-CAE4BAE84824}" dt="2020-09-14T19:11:55.153" v="13"/>
          <ac:spMkLst>
            <pc:docMk/>
            <pc:sldMk cId="3464903428" sldId="257"/>
            <ac:spMk id="6" creationId="{936B8785-0C1E-4CFF-82C7-15948E22107C}"/>
          </ac:spMkLst>
        </pc:spChg>
        <pc:spChg chg="add del">
          <ac:chgData name="Jeffrey Zeidel" userId="S::jzeidel@dawsoncollege.qc.ca::1f74174e-cbe6-456c-87e7-c2fa55968cce" providerId="AD" clId="Web-{F642BADF-467F-2679-883A-CAE4BAE84824}" dt="2020-09-14T19:11:53.278" v="12"/>
          <ac:spMkLst>
            <pc:docMk/>
            <pc:sldMk cId="3464903428" sldId="257"/>
            <ac:spMk id="7" creationId="{12295C39-BCD6-4D5A-8278-D90062C1E911}"/>
          </ac:spMkLst>
        </pc:spChg>
        <pc:spChg chg="add del">
          <ac:chgData name="Jeffrey Zeidel" userId="S::jzeidel@dawsoncollege.qc.ca::1f74174e-cbe6-456c-87e7-c2fa55968cce" providerId="AD" clId="Web-{F642BADF-467F-2679-883A-CAE4BAE84824}" dt="2020-09-14T19:11:51.544" v="11"/>
          <ac:spMkLst>
            <pc:docMk/>
            <pc:sldMk cId="3464903428" sldId="257"/>
            <ac:spMk id="8" creationId="{DD3F0A74-F1C5-4C8B-9E7C-D6613565579A}"/>
          </ac:spMkLst>
        </pc:spChg>
        <pc:spChg chg="add mod">
          <ac:chgData name="Jeffrey Zeidel" userId="S::jzeidel@dawsoncollege.qc.ca::1f74174e-cbe6-456c-87e7-c2fa55968cce" providerId="AD" clId="Web-{F642BADF-467F-2679-883A-CAE4BAE84824}" dt="2020-09-14T19:28:59.381" v="888" actId="1076"/>
          <ac:spMkLst>
            <pc:docMk/>
            <pc:sldMk cId="3464903428" sldId="257"/>
            <ac:spMk id="9" creationId="{13156AC6-B440-4638-8E07-1A4DCDE709A3}"/>
          </ac:spMkLst>
        </pc:spChg>
        <pc:spChg chg="add del">
          <ac:chgData name="Jeffrey Zeidel" userId="S::jzeidel@dawsoncollege.qc.ca::1f74174e-cbe6-456c-87e7-c2fa55968cce" providerId="AD" clId="Web-{F642BADF-467F-2679-883A-CAE4BAE84824}" dt="2020-09-14T19:15:15.406" v="41"/>
          <ac:spMkLst>
            <pc:docMk/>
            <pc:sldMk cId="3464903428" sldId="257"/>
            <ac:spMk id="10" creationId="{763516C8-F227-4B77-9AA7-61B9A0B78253}"/>
          </ac:spMkLst>
        </pc:spChg>
        <pc:spChg chg="add del">
          <ac:chgData name="Jeffrey Zeidel" userId="S::jzeidel@dawsoncollege.qc.ca::1f74174e-cbe6-456c-87e7-c2fa55968cce" providerId="AD" clId="Web-{F642BADF-467F-2679-883A-CAE4BAE84824}" dt="2020-09-14T19:15:15.406" v="41"/>
          <ac:spMkLst>
            <pc:docMk/>
            <pc:sldMk cId="3464903428" sldId="257"/>
            <ac:spMk id="12" creationId="{D91B420C-C4C8-44DF-96B2-FBD1014646FE}"/>
          </ac:spMkLst>
        </pc:spChg>
        <pc:spChg chg="add del mod">
          <ac:chgData name="Jeffrey Zeidel" userId="S::jzeidel@dawsoncollege.qc.ca::1f74174e-cbe6-456c-87e7-c2fa55968cce" providerId="AD" clId="Web-{F642BADF-467F-2679-883A-CAE4BAE84824}" dt="2020-09-14T19:29:36.162" v="894"/>
          <ac:spMkLst>
            <pc:docMk/>
            <pc:sldMk cId="3464903428" sldId="257"/>
            <ac:spMk id="14" creationId="{04CB661D-4589-4130-BE0A-0E0AEC1E0774}"/>
          </ac:spMkLst>
        </pc:spChg>
        <pc:spChg chg="add">
          <ac:chgData name="Jeffrey Zeidel" userId="S::jzeidel@dawsoncollege.qc.ca::1f74174e-cbe6-456c-87e7-c2fa55968cce" providerId="AD" clId="Web-{F642BADF-467F-2679-883A-CAE4BAE84824}" dt="2020-09-14T19:15:15.406" v="41"/>
          <ac:spMkLst>
            <pc:docMk/>
            <pc:sldMk cId="3464903428" sldId="257"/>
            <ac:spMk id="17" creationId="{3F4C104D-5F30-4811-9376-566B26E4719A}"/>
          </ac:spMkLst>
        </pc:spChg>
        <pc:spChg chg="add">
          <ac:chgData name="Jeffrey Zeidel" userId="S::jzeidel@dawsoncollege.qc.ca::1f74174e-cbe6-456c-87e7-c2fa55968cce" providerId="AD" clId="Web-{F642BADF-467F-2679-883A-CAE4BAE84824}" dt="2020-09-14T19:15:15.406" v="41"/>
          <ac:spMkLst>
            <pc:docMk/>
            <pc:sldMk cId="3464903428" sldId="257"/>
            <ac:spMk id="19" creationId="{0815E34B-5D02-4E01-A936-E8E1C0AB6F12}"/>
          </ac:spMkLst>
        </pc:spChg>
        <pc:spChg chg="add">
          <ac:chgData name="Jeffrey Zeidel" userId="S::jzeidel@dawsoncollege.qc.ca::1f74174e-cbe6-456c-87e7-c2fa55968cce" providerId="AD" clId="Web-{F642BADF-467F-2679-883A-CAE4BAE84824}" dt="2020-09-14T19:15:15.406" v="41"/>
          <ac:spMkLst>
            <pc:docMk/>
            <pc:sldMk cId="3464903428" sldId="257"/>
            <ac:spMk id="21" creationId="{7DE3414B-B032-4710-A468-D3285E38C5FF}"/>
          </ac:spMkLst>
        </pc:spChg>
        <pc:picChg chg="add del mod ord">
          <ac:chgData name="Jeffrey Zeidel" userId="S::jzeidel@dawsoncollege.qc.ca::1f74174e-cbe6-456c-87e7-c2fa55968cce" providerId="AD" clId="Web-{F642BADF-467F-2679-883A-CAE4BAE84824}" dt="2020-09-14T19:29:27.490" v="892"/>
          <ac:picMkLst>
            <pc:docMk/>
            <pc:sldMk cId="3464903428" sldId="257"/>
            <ac:picMk id="4" creationId="{E11B08FB-713A-4ACC-B81F-8B3999611563}"/>
          </ac:picMkLst>
        </pc:picChg>
        <pc:picChg chg="add del mod">
          <ac:chgData name="Jeffrey Zeidel" userId="S::jzeidel@dawsoncollege.qc.ca::1f74174e-cbe6-456c-87e7-c2fa55968cce" providerId="AD" clId="Web-{F642BADF-467F-2679-883A-CAE4BAE84824}" dt="2020-09-14T19:29:41.959" v="897" actId="1076"/>
          <ac:picMkLst>
            <pc:docMk/>
            <pc:sldMk cId="3464903428" sldId="257"/>
            <ac:picMk id="11" creationId="{B7E476F5-55A7-4712-9649-578951DEC746}"/>
          </ac:picMkLst>
        </pc:picChg>
      </pc:sldChg>
      <pc:sldChg chg="addSp delSp modSp mod setBg">
        <pc:chgData name="Jeffrey Zeidel" userId="S::jzeidel@dawsoncollege.qc.ca::1f74174e-cbe6-456c-87e7-c2fa55968cce" providerId="AD" clId="Web-{F642BADF-467F-2679-883A-CAE4BAE84824}" dt="2020-09-14T19:16:31.375" v="52"/>
        <pc:sldMkLst>
          <pc:docMk/>
          <pc:sldMk cId="1678206372" sldId="258"/>
        </pc:sldMkLst>
        <pc:spChg chg="mod">
          <ac:chgData name="Jeffrey Zeidel" userId="S::jzeidel@dawsoncollege.qc.ca::1f74174e-cbe6-456c-87e7-c2fa55968cce" providerId="AD" clId="Web-{F642BADF-467F-2679-883A-CAE4BAE84824}" dt="2020-09-14T19:16:17.562" v="49"/>
          <ac:spMkLst>
            <pc:docMk/>
            <pc:sldMk cId="1678206372" sldId="258"/>
            <ac:spMk id="2" creationId="{9E50B297-1EC0-44D2-8CDF-2BC3D3EB30D9}"/>
          </ac:spMkLst>
        </pc:spChg>
        <pc:spChg chg="del">
          <ac:chgData name="Jeffrey Zeidel" userId="S::jzeidel@dawsoncollege.qc.ca::1f74174e-cbe6-456c-87e7-c2fa55968cce" providerId="AD" clId="Web-{F642BADF-467F-2679-883A-CAE4BAE84824}" dt="2020-09-14T19:15:59.828" v="46"/>
          <ac:spMkLst>
            <pc:docMk/>
            <pc:sldMk cId="1678206372" sldId="258"/>
            <ac:spMk id="3" creationId="{1E3A11CA-8D21-43CD-B698-9A2BF6F44CD9}"/>
          </ac:spMkLst>
        </pc:spChg>
        <pc:spChg chg="add del">
          <ac:chgData name="Jeffrey Zeidel" userId="S::jzeidel@dawsoncollege.qc.ca::1f74174e-cbe6-456c-87e7-c2fa55968cce" providerId="AD" clId="Web-{F642BADF-467F-2679-883A-CAE4BAE84824}" dt="2020-09-14T19:16:12.453" v="48"/>
          <ac:spMkLst>
            <pc:docMk/>
            <pc:sldMk cId="1678206372" sldId="258"/>
            <ac:spMk id="8" creationId="{969E6071-531D-4FF4-A314-339CF544BF10}"/>
          </ac:spMkLst>
        </pc:spChg>
        <pc:spChg chg="add del">
          <ac:chgData name="Jeffrey Zeidel" userId="S::jzeidel@dawsoncollege.qc.ca::1f74174e-cbe6-456c-87e7-c2fa55968cce" providerId="AD" clId="Web-{F642BADF-467F-2679-883A-CAE4BAE84824}" dt="2020-09-14T19:16:17.562" v="49"/>
          <ac:spMkLst>
            <pc:docMk/>
            <pc:sldMk cId="1678206372" sldId="258"/>
            <ac:spMk id="11" creationId="{3F4C104D-5F30-4811-9376-566B26E4719A}"/>
          </ac:spMkLst>
        </pc:spChg>
        <pc:spChg chg="add del">
          <ac:chgData name="Jeffrey Zeidel" userId="S::jzeidel@dawsoncollege.qc.ca::1f74174e-cbe6-456c-87e7-c2fa55968cce" providerId="AD" clId="Web-{F642BADF-467F-2679-883A-CAE4BAE84824}" dt="2020-09-14T19:16:17.562" v="49"/>
          <ac:spMkLst>
            <pc:docMk/>
            <pc:sldMk cId="1678206372" sldId="258"/>
            <ac:spMk id="13" creationId="{0815E34B-5D02-4E01-A936-E8E1C0AB6F12}"/>
          </ac:spMkLst>
        </pc:spChg>
        <pc:spChg chg="add del">
          <ac:chgData name="Jeffrey Zeidel" userId="S::jzeidel@dawsoncollege.qc.ca::1f74174e-cbe6-456c-87e7-c2fa55968cce" providerId="AD" clId="Web-{F642BADF-467F-2679-883A-CAE4BAE84824}" dt="2020-09-14T19:16:17.562" v="49"/>
          <ac:spMkLst>
            <pc:docMk/>
            <pc:sldMk cId="1678206372" sldId="258"/>
            <ac:spMk id="15" creationId="{7DE3414B-B032-4710-A468-D3285E38C5FF}"/>
          </ac:spMkLst>
        </pc:spChg>
        <pc:spChg chg="add del">
          <ac:chgData name="Jeffrey Zeidel" userId="S::jzeidel@dawsoncollege.qc.ca::1f74174e-cbe6-456c-87e7-c2fa55968cce" providerId="AD" clId="Web-{F642BADF-467F-2679-883A-CAE4BAE84824}" dt="2020-09-14T19:16:31.375" v="52"/>
          <ac:spMkLst>
            <pc:docMk/>
            <pc:sldMk cId="1678206372" sldId="258"/>
            <ac:spMk id="48" creationId="{DE91395A-2D18-4AF6-A0AC-AAA7189FED11}"/>
          </ac:spMkLst>
        </pc:spChg>
        <pc:spChg chg="add del">
          <ac:chgData name="Jeffrey Zeidel" userId="S::jzeidel@dawsoncollege.qc.ca::1f74174e-cbe6-456c-87e7-c2fa55968cce" providerId="AD" clId="Web-{F642BADF-467F-2679-883A-CAE4BAE84824}" dt="2020-09-14T19:16:31.375" v="52"/>
          <ac:spMkLst>
            <pc:docMk/>
            <pc:sldMk cId="1678206372" sldId="258"/>
            <ac:spMk id="50" creationId="{7BD08880-457D-4C62-A3B5-6A9B0878C7E9}"/>
          </ac:spMkLst>
        </pc:spChg>
        <pc:spChg chg="add del">
          <ac:chgData name="Jeffrey Zeidel" userId="S::jzeidel@dawsoncollege.qc.ca::1f74174e-cbe6-456c-87e7-c2fa55968cce" providerId="AD" clId="Web-{F642BADF-467F-2679-883A-CAE4BAE84824}" dt="2020-09-14T19:16:31.375" v="52"/>
          <ac:spMkLst>
            <pc:docMk/>
            <pc:sldMk cId="1678206372" sldId="258"/>
            <ac:spMk id="52" creationId="{FA94DED7-0A28-4AD9-8747-E94113225016}"/>
          </ac:spMkLst>
        </pc:spChg>
        <pc:spChg chg="add del">
          <ac:chgData name="Jeffrey Zeidel" userId="S::jzeidel@dawsoncollege.qc.ca::1f74174e-cbe6-456c-87e7-c2fa55968cce" providerId="AD" clId="Web-{F642BADF-467F-2679-883A-CAE4BAE84824}" dt="2020-09-14T19:16:31.375" v="52"/>
          <ac:spMkLst>
            <pc:docMk/>
            <pc:sldMk cId="1678206372" sldId="258"/>
            <ac:spMk id="54" creationId="{6F175609-91A3-416E-BC3D-7548FDE02910}"/>
          </ac:spMkLst>
        </pc:spChg>
        <pc:spChg chg="add del">
          <ac:chgData name="Jeffrey Zeidel" userId="S::jzeidel@dawsoncollege.qc.ca::1f74174e-cbe6-456c-87e7-c2fa55968cce" providerId="AD" clId="Web-{F642BADF-467F-2679-883A-CAE4BAE84824}" dt="2020-09-14T19:16:31.375" v="52"/>
          <ac:spMkLst>
            <pc:docMk/>
            <pc:sldMk cId="1678206372" sldId="258"/>
            <ac:spMk id="56" creationId="{9A3B0D54-9DF0-4FF8-A0AA-B4234DF358EF}"/>
          </ac:spMkLst>
        </pc:spChg>
        <pc:spChg chg="add">
          <ac:chgData name="Jeffrey Zeidel" userId="S::jzeidel@dawsoncollege.qc.ca::1f74174e-cbe6-456c-87e7-c2fa55968cce" providerId="AD" clId="Web-{F642BADF-467F-2679-883A-CAE4BAE84824}" dt="2020-09-14T19:16:31.375" v="52"/>
          <ac:spMkLst>
            <pc:docMk/>
            <pc:sldMk cId="1678206372" sldId="258"/>
            <ac:spMk id="89" creationId="{DE91395A-2D18-4AF6-A0AC-AAA7189FED11}"/>
          </ac:spMkLst>
        </pc:spChg>
        <pc:spChg chg="add">
          <ac:chgData name="Jeffrey Zeidel" userId="S::jzeidel@dawsoncollege.qc.ca::1f74174e-cbe6-456c-87e7-c2fa55968cce" providerId="AD" clId="Web-{F642BADF-467F-2679-883A-CAE4BAE84824}" dt="2020-09-14T19:16:31.375" v="52"/>
          <ac:spMkLst>
            <pc:docMk/>
            <pc:sldMk cId="1678206372" sldId="258"/>
            <ac:spMk id="91" creationId="{7BD08880-457D-4C62-A3B5-6A9B0878C7E9}"/>
          </ac:spMkLst>
        </pc:spChg>
        <pc:spChg chg="add">
          <ac:chgData name="Jeffrey Zeidel" userId="S::jzeidel@dawsoncollege.qc.ca::1f74174e-cbe6-456c-87e7-c2fa55968cce" providerId="AD" clId="Web-{F642BADF-467F-2679-883A-CAE4BAE84824}" dt="2020-09-14T19:16:31.375" v="52"/>
          <ac:spMkLst>
            <pc:docMk/>
            <pc:sldMk cId="1678206372" sldId="258"/>
            <ac:spMk id="93" creationId="{FA94DED7-0A28-4AD9-8747-E94113225016}"/>
          </ac:spMkLst>
        </pc:spChg>
        <pc:spChg chg="add">
          <ac:chgData name="Jeffrey Zeidel" userId="S::jzeidel@dawsoncollege.qc.ca::1f74174e-cbe6-456c-87e7-c2fa55968cce" providerId="AD" clId="Web-{F642BADF-467F-2679-883A-CAE4BAE84824}" dt="2020-09-14T19:16:31.375" v="52"/>
          <ac:spMkLst>
            <pc:docMk/>
            <pc:sldMk cId="1678206372" sldId="258"/>
            <ac:spMk id="95" creationId="{6F175609-91A3-416E-BC3D-7548FDE02910}"/>
          </ac:spMkLst>
        </pc:spChg>
        <pc:spChg chg="add">
          <ac:chgData name="Jeffrey Zeidel" userId="S::jzeidel@dawsoncollege.qc.ca::1f74174e-cbe6-456c-87e7-c2fa55968cce" providerId="AD" clId="Web-{F642BADF-467F-2679-883A-CAE4BAE84824}" dt="2020-09-14T19:16:31.375" v="52"/>
          <ac:spMkLst>
            <pc:docMk/>
            <pc:sldMk cId="1678206372" sldId="258"/>
            <ac:spMk id="97" creationId="{9A3B0D54-9DF0-4FF8-A0AA-B4234DF358EF}"/>
          </ac:spMkLst>
        </pc:spChg>
        <pc:grpChg chg="add del">
          <ac:chgData name="Jeffrey Zeidel" userId="S::jzeidel@dawsoncollege.qc.ca::1f74174e-cbe6-456c-87e7-c2fa55968cce" providerId="AD" clId="Web-{F642BADF-467F-2679-883A-CAE4BAE84824}" dt="2020-09-14T19:16:31.375" v="52"/>
          <ac:grpSpMkLst>
            <pc:docMk/>
            <pc:sldMk cId="1678206372" sldId="258"/>
            <ac:grpSpMk id="20" creationId="{7398C59F-5A18-487B-91D6-B955AACF2E50}"/>
          </ac:grpSpMkLst>
        </pc:grpChg>
        <pc:grpChg chg="add del">
          <ac:chgData name="Jeffrey Zeidel" userId="S::jzeidel@dawsoncollege.qc.ca::1f74174e-cbe6-456c-87e7-c2fa55968cce" providerId="AD" clId="Web-{F642BADF-467F-2679-883A-CAE4BAE84824}" dt="2020-09-14T19:16:31.375" v="52"/>
          <ac:grpSpMkLst>
            <pc:docMk/>
            <pc:sldMk cId="1678206372" sldId="258"/>
            <ac:grpSpMk id="34" creationId="{520234FB-542E-4550-9C2F-1B56FD41A1CA}"/>
          </ac:grpSpMkLst>
        </pc:grpChg>
        <pc:grpChg chg="add">
          <ac:chgData name="Jeffrey Zeidel" userId="S::jzeidel@dawsoncollege.qc.ca::1f74174e-cbe6-456c-87e7-c2fa55968cce" providerId="AD" clId="Web-{F642BADF-467F-2679-883A-CAE4BAE84824}" dt="2020-09-14T19:16:31.375" v="52"/>
          <ac:grpSpMkLst>
            <pc:docMk/>
            <pc:sldMk cId="1678206372" sldId="258"/>
            <ac:grpSpMk id="61" creationId="{7398C59F-5A18-487B-91D6-B955AACF2E50}"/>
          </ac:grpSpMkLst>
        </pc:grpChg>
        <pc:grpChg chg="add">
          <ac:chgData name="Jeffrey Zeidel" userId="S::jzeidel@dawsoncollege.qc.ca::1f74174e-cbe6-456c-87e7-c2fa55968cce" providerId="AD" clId="Web-{F642BADF-467F-2679-883A-CAE4BAE84824}" dt="2020-09-14T19:16:31.375" v="52"/>
          <ac:grpSpMkLst>
            <pc:docMk/>
            <pc:sldMk cId="1678206372" sldId="258"/>
            <ac:grpSpMk id="75" creationId="{520234FB-542E-4550-9C2F-1B56FD41A1CA}"/>
          </ac:grpSpMkLst>
        </pc:grpChg>
        <pc:picChg chg="add mod ord">
          <ac:chgData name="Jeffrey Zeidel" userId="S::jzeidel@dawsoncollege.qc.ca::1f74174e-cbe6-456c-87e7-c2fa55968cce" providerId="AD" clId="Web-{F642BADF-467F-2679-883A-CAE4BAE84824}" dt="2020-09-14T19:16:31.375" v="52"/>
          <ac:picMkLst>
            <pc:docMk/>
            <pc:sldMk cId="1678206372" sldId="258"/>
            <ac:picMk id="4" creationId="{74316163-9CA2-431C-98CE-24DDBAE94529}"/>
          </ac:picMkLst>
        </pc:picChg>
      </pc:sldChg>
      <pc:sldChg chg="modSp">
        <pc:chgData name="Jeffrey Zeidel" userId="S::jzeidel@dawsoncollege.qc.ca::1f74174e-cbe6-456c-87e7-c2fa55968cce" providerId="AD" clId="Web-{F642BADF-467F-2679-883A-CAE4BAE84824}" dt="2020-09-14T19:26:43.755" v="877" actId="20577"/>
        <pc:sldMkLst>
          <pc:docMk/>
          <pc:sldMk cId="2707712384" sldId="259"/>
        </pc:sldMkLst>
        <pc:spChg chg="mod">
          <ac:chgData name="Jeffrey Zeidel" userId="S::jzeidel@dawsoncollege.qc.ca::1f74174e-cbe6-456c-87e7-c2fa55968cce" providerId="AD" clId="Web-{F642BADF-467F-2679-883A-CAE4BAE84824}" dt="2020-09-14T19:26:43.755" v="877" actId="20577"/>
          <ac:spMkLst>
            <pc:docMk/>
            <pc:sldMk cId="2707712384" sldId="259"/>
            <ac:spMk id="3" creationId="{1E3A11CA-8D21-43CD-B698-9A2BF6F44CD9}"/>
          </ac:spMkLst>
        </pc:spChg>
      </pc:sldChg>
      <pc:sldChg chg="addSp modSp mod setBg">
        <pc:chgData name="Jeffrey Zeidel" userId="S::jzeidel@dawsoncollege.qc.ca::1f74174e-cbe6-456c-87e7-c2fa55968cce" providerId="AD" clId="Web-{F642BADF-467F-2679-883A-CAE4BAE84824}" dt="2020-09-14T19:40:24.902" v="1483" actId="20577"/>
        <pc:sldMkLst>
          <pc:docMk/>
          <pc:sldMk cId="1260723165" sldId="260"/>
        </pc:sldMkLst>
        <pc:spChg chg="mod">
          <ac:chgData name="Jeffrey Zeidel" userId="S::jzeidel@dawsoncollege.qc.ca::1f74174e-cbe6-456c-87e7-c2fa55968cce" providerId="AD" clId="Web-{F642BADF-467F-2679-883A-CAE4BAE84824}" dt="2020-09-14T19:39:30.011" v="1412"/>
          <ac:spMkLst>
            <pc:docMk/>
            <pc:sldMk cId="1260723165" sldId="260"/>
            <ac:spMk id="2" creationId="{9E50B297-1EC0-44D2-8CDF-2BC3D3EB30D9}"/>
          </ac:spMkLst>
        </pc:spChg>
        <pc:spChg chg="mod">
          <ac:chgData name="Jeffrey Zeidel" userId="S::jzeidel@dawsoncollege.qc.ca::1f74174e-cbe6-456c-87e7-c2fa55968cce" providerId="AD" clId="Web-{F642BADF-467F-2679-883A-CAE4BAE84824}" dt="2020-09-14T19:40:24.902" v="1483" actId="20577"/>
          <ac:spMkLst>
            <pc:docMk/>
            <pc:sldMk cId="1260723165" sldId="260"/>
            <ac:spMk id="3" creationId="{1E3A11CA-8D21-43CD-B698-9A2BF6F44CD9}"/>
          </ac:spMkLst>
        </pc:spChg>
        <pc:spChg chg="add">
          <ac:chgData name="Jeffrey Zeidel" userId="S::jzeidel@dawsoncollege.qc.ca::1f74174e-cbe6-456c-87e7-c2fa55968cce" providerId="AD" clId="Web-{F642BADF-467F-2679-883A-CAE4BAE84824}" dt="2020-09-14T19:39:30.011" v="1412"/>
          <ac:spMkLst>
            <pc:docMk/>
            <pc:sldMk cId="1260723165" sldId="260"/>
            <ac:spMk id="8" creationId="{83030214-227F-42DB-9282-BBA6AF8D94A8}"/>
          </ac:spMkLst>
        </pc:spChg>
        <pc:spChg chg="add">
          <ac:chgData name="Jeffrey Zeidel" userId="S::jzeidel@dawsoncollege.qc.ca::1f74174e-cbe6-456c-87e7-c2fa55968cce" providerId="AD" clId="Web-{F642BADF-467F-2679-883A-CAE4BAE84824}" dt="2020-09-14T19:39:30.011" v="1412"/>
          <ac:spMkLst>
            <pc:docMk/>
            <pc:sldMk cId="1260723165" sldId="260"/>
            <ac:spMk id="10" creationId="{0D7A9289-BAD1-4A78-979F-A655C886DBF5}"/>
          </ac:spMkLst>
        </pc:spChg>
      </pc:sldChg>
      <pc:sldChg chg="del">
        <pc:chgData name="Jeffrey Zeidel" userId="S::jzeidel@dawsoncollege.qc.ca::1f74174e-cbe6-456c-87e7-c2fa55968cce" providerId="AD" clId="Web-{F642BADF-467F-2679-883A-CAE4BAE84824}" dt="2020-09-14T19:16:59" v="55"/>
        <pc:sldMkLst>
          <pc:docMk/>
          <pc:sldMk cId="2034494757" sldId="269"/>
        </pc:sldMkLst>
      </pc:sldChg>
      <pc:sldChg chg="del">
        <pc:chgData name="Jeffrey Zeidel" userId="S::jzeidel@dawsoncollege.qc.ca::1f74174e-cbe6-456c-87e7-c2fa55968cce" providerId="AD" clId="Web-{F642BADF-467F-2679-883A-CAE4BAE84824}" dt="2020-09-14T19:16:59" v="54"/>
        <pc:sldMkLst>
          <pc:docMk/>
          <pc:sldMk cId="2857415665" sldId="270"/>
        </pc:sldMkLst>
      </pc:sldChg>
      <pc:sldChg chg="del">
        <pc:chgData name="Jeffrey Zeidel" userId="S::jzeidel@dawsoncollege.qc.ca::1f74174e-cbe6-456c-87e7-c2fa55968cce" providerId="AD" clId="Web-{F642BADF-467F-2679-883A-CAE4BAE84824}" dt="2020-09-14T19:16:59" v="53"/>
        <pc:sldMkLst>
          <pc:docMk/>
          <pc:sldMk cId="1552935256" sldId="271"/>
        </pc:sldMkLst>
      </pc:sldChg>
      <pc:sldChg chg="modSp">
        <pc:chgData name="Jeffrey Zeidel" userId="S::jzeidel@dawsoncollege.qc.ca::1f74174e-cbe6-456c-87e7-c2fa55968cce" providerId="AD" clId="Web-{F642BADF-467F-2679-883A-CAE4BAE84824}" dt="2020-09-14T19:05:19.275" v="2" actId="20577"/>
        <pc:sldMkLst>
          <pc:docMk/>
          <pc:sldMk cId="804377405" sldId="277"/>
        </pc:sldMkLst>
        <pc:spChg chg="mod">
          <ac:chgData name="Jeffrey Zeidel" userId="S::jzeidel@dawsoncollege.qc.ca::1f74174e-cbe6-456c-87e7-c2fa55968cce" providerId="AD" clId="Web-{F642BADF-467F-2679-883A-CAE4BAE84824}" dt="2020-09-14T19:05:19.275" v="2" actId="20577"/>
          <ac:spMkLst>
            <pc:docMk/>
            <pc:sldMk cId="804377405" sldId="277"/>
            <ac:spMk id="3" creationId="{1E3A11CA-8D21-43CD-B698-9A2BF6F44CD9}"/>
          </ac:spMkLst>
        </pc:spChg>
      </pc:sldChg>
    </pc:docChg>
  </pc:docChgLst>
  <pc:docChgLst>
    <pc:chgData name="Jeffrey Zeidel" userId="S::jzeidel@dawsoncollege.qc.ca::1f74174e-cbe6-456c-87e7-c2fa55968cce" providerId="AD" clId="Web-{4EF8DB90-8889-574E-321C-2CF7765E41E9}"/>
    <pc:docChg chg="modSld">
      <pc:chgData name="Jeffrey Zeidel" userId="S::jzeidel@dawsoncollege.qc.ca::1f74174e-cbe6-456c-87e7-c2fa55968cce" providerId="AD" clId="Web-{4EF8DB90-8889-574E-321C-2CF7765E41E9}" dt="2020-09-23T18:02:27.798" v="78"/>
      <pc:docMkLst>
        <pc:docMk/>
      </pc:docMkLst>
      <pc:sldChg chg="addSp delSp modSp">
        <pc:chgData name="Jeffrey Zeidel" userId="S::jzeidel@dawsoncollege.qc.ca::1f74174e-cbe6-456c-87e7-c2fa55968cce" providerId="AD" clId="Web-{4EF8DB90-8889-574E-321C-2CF7765E41E9}" dt="2020-09-23T18:02:27.798" v="78"/>
        <pc:sldMkLst>
          <pc:docMk/>
          <pc:sldMk cId="1678206372" sldId="258"/>
        </pc:sldMkLst>
        <pc:spChg chg="mod">
          <ac:chgData name="Jeffrey Zeidel" userId="S::jzeidel@dawsoncollege.qc.ca::1f74174e-cbe6-456c-87e7-c2fa55968cce" providerId="AD" clId="Web-{4EF8DB90-8889-574E-321C-2CF7765E41E9}" dt="2020-09-23T18:02:27.798" v="78"/>
          <ac:spMkLst>
            <pc:docMk/>
            <pc:sldMk cId="1678206372" sldId="258"/>
            <ac:spMk id="2" creationId="{9E50B297-1EC0-44D2-8CDF-2BC3D3EB30D9}"/>
          </ac:spMkLst>
        </pc:spChg>
        <pc:spChg chg="add del">
          <ac:chgData name="Jeffrey Zeidel" userId="S::jzeidel@dawsoncollege.qc.ca::1f74174e-cbe6-456c-87e7-c2fa55968cce" providerId="AD" clId="Web-{4EF8DB90-8889-574E-321C-2CF7765E41E9}" dt="2020-09-23T18:02:27.798" v="78"/>
          <ac:spMkLst>
            <pc:docMk/>
            <pc:sldMk cId="1678206372" sldId="258"/>
            <ac:spMk id="89" creationId="{DE91395A-2D18-4AF6-A0AC-AAA7189FED11}"/>
          </ac:spMkLst>
        </pc:spChg>
        <pc:spChg chg="add del">
          <ac:chgData name="Jeffrey Zeidel" userId="S::jzeidel@dawsoncollege.qc.ca::1f74174e-cbe6-456c-87e7-c2fa55968cce" providerId="AD" clId="Web-{4EF8DB90-8889-574E-321C-2CF7765E41E9}" dt="2020-09-23T18:02:27.798" v="78"/>
          <ac:spMkLst>
            <pc:docMk/>
            <pc:sldMk cId="1678206372" sldId="258"/>
            <ac:spMk id="91" creationId="{7BD08880-457D-4C62-A3B5-6A9B0878C7E9}"/>
          </ac:spMkLst>
        </pc:spChg>
        <pc:spChg chg="add del">
          <ac:chgData name="Jeffrey Zeidel" userId="S::jzeidel@dawsoncollege.qc.ca::1f74174e-cbe6-456c-87e7-c2fa55968cce" providerId="AD" clId="Web-{4EF8DB90-8889-574E-321C-2CF7765E41E9}" dt="2020-09-23T18:02:27.798" v="78"/>
          <ac:spMkLst>
            <pc:docMk/>
            <pc:sldMk cId="1678206372" sldId="258"/>
            <ac:spMk id="93" creationId="{FA94DED7-0A28-4AD9-8747-E94113225016}"/>
          </ac:spMkLst>
        </pc:spChg>
        <pc:spChg chg="add del">
          <ac:chgData name="Jeffrey Zeidel" userId="S::jzeidel@dawsoncollege.qc.ca::1f74174e-cbe6-456c-87e7-c2fa55968cce" providerId="AD" clId="Web-{4EF8DB90-8889-574E-321C-2CF7765E41E9}" dt="2020-09-23T18:02:27.798" v="78"/>
          <ac:spMkLst>
            <pc:docMk/>
            <pc:sldMk cId="1678206372" sldId="258"/>
            <ac:spMk id="95" creationId="{6F175609-91A3-416E-BC3D-7548FDE02910}"/>
          </ac:spMkLst>
        </pc:spChg>
        <pc:spChg chg="add del">
          <ac:chgData name="Jeffrey Zeidel" userId="S::jzeidel@dawsoncollege.qc.ca::1f74174e-cbe6-456c-87e7-c2fa55968cce" providerId="AD" clId="Web-{4EF8DB90-8889-574E-321C-2CF7765E41E9}" dt="2020-09-23T18:02:27.798" v="78"/>
          <ac:spMkLst>
            <pc:docMk/>
            <pc:sldMk cId="1678206372" sldId="258"/>
            <ac:spMk id="97" creationId="{9A3B0D54-9DF0-4FF8-A0AA-B4234DF358EF}"/>
          </ac:spMkLst>
        </pc:spChg>
        <pc:spChg chg="add del">
          <ac:chgData name="Jeffrey Zeidel" userId="S::jzeidel@dawsoncollege.qc.ca::1f74174e-cbe6-456c-87e7-c2fa55968cce" providerId="AD" clId="Web-{4EF8DB90-8889-574E-321C-2CF7765E41E9}" dt="2020-09-23T18:02:27.798" v="78"/>
          <ac:spMkLst>
            <pc:docMk/>
            <pc:sldMk cId="1678206372" sldId="258"/>
            <ac:spMk id="101" creationId="{1996130F-9AB5-4DE9-8574-3AF891C5C172}"/>
          </ac:spMkLst>
        </pc:spChg>
        <pc:spChg chg="add del">
          <ac:chgData name="Jeffrey Zeidel" userId="S::jzeidel@dawsoncollege.qc.ca::1f74174e-cbe6-456c-87e7-c2fa55968cce" providerId="AD" clId="Web-{4EF8DB90-8889-574E-321C-2CF7765E41E9}" dt="2020-09-23T18:02:27.798" v="78"/>
          <ac:spMkLst>
            <pc:docMk/>
            <pc:sldMk cId="1678206372" sldId="258"/>
            <ac:spMk id="115" creationId="{3623DEAC-F39C-45D6-86DC-1033F6429528}"/>
          </ac:spMkLst>
        </pc:spChg>
        <pc:spChg chg="add del">
          <ac:chgData name="Jeffrey Zeidel" userId="S::jzeidel@dawsoncollege.qc.ca::1f74174e-cbe6-456c-87e7-c2fa55968cce" providerId="AD" clId="Web-{4EF8DB90-8889-574E-321C-2CF7765E41E9}" dt="2020-09-23T18:02:27.798" v="78"/>
          <ac:spMkLst>
            <pc:docMk/>
            <pc:sldMk cId="1678206372" sldId="258"/>
            <ac:spMk id="129" creationId="{A692209D-B607-46C3-8560-07AF72291659}"/>
          </ac:spMkLst>
        </pc:spChg>
        <pc:spChg chg="add del">
          <ac:chgData name="Jeffrey Zeidel" userId="S::jzeidel@dawsoncollege.qc.ca::1f74174e-cbe6-456c-87e7-c2fa55968cce" providerId="AD" clId="Web-{4EF8DB90-8889-574E-321C-2CF7765E41E9}" dt="2020-09-23T18:02:23.063" v="76"/>
          <ac:spMkLst>
            <pc:docMk/>
            <pc:sldMk cId="1678206372" sldId="258"/>
            <ac:spMk id="130" creationId="{1996130F-9AB5-4DE9-8574-3AF891C5C172}"/>
          </ac:spMkLst>
        </pc:spChg>
        <pc:spChg chg="add del">
          <ac:chgData name="Jeffrey Zeidel" userId="S::jzeidel@dawsoncollege.qc.ca::1f74174e-cbe6-456c-87e7-c2fa55968cce" providerId="AD" clId="Web-{4EF8DB90-8889-574E-321C-2CF7765E41E9}" dt="2020-09-23T18:02:27.798" v="78"/>
          <ac:spMkLst>
            <pc:docMk/>
            <pc:sldMk cId="1678206372" sldId="258"/>
            <ac:spMk id="131" creationId="{94874638-CF15-4908-BC4B-4908744D0BAF}"/>
          </ac:spMkLst>
        </pc:spChg>
        <pc:spChg chg="add del">
          <ac:chgData name="Jeffrey Zeidel" userId="S::jzeidel@dawsoncollege.qc.ca::1f74174e-cbe6-456c-87e7-c2fa55968cce" providerId="AD" clId="Web-{4EF8DB90-8889-574E-321C-2CF7765E41E9}" dt="2020-09-23T18:02:23.063" v="76"/>
          <ac:spMkLst>
            <pc:docMk/>
            <pc:sldMk cId="1678206372" sldId="258"/>
            <ac:spMk id="132" creationId="{3623DEAC-F39C-45D6-86DC-1033F6429528}"/>
          </ac:spMkLst>
        </pc:spChg>
        <pc:spChg chg="add del">
          <ac:chgData name="Jeffrey Zeidel" userId="S::jzeidel@dawsoncollege.qc.ca::1f74174e-cbe6-456c-87e7-c2fa55968cce" providerId="AD" clId="Web-{4EF8DB90-8889-574E-321C-2CF7765E41E9}" dt="2020-09-23T18:02:27.798" v="78"/>
          <ac:spMkLst>
            <pc:docMk/>
            <pc:sldMk cId="1678206372" sldId="258"/>
            <ac:spMk id="133" creationId="{5F1B8348-CD6E-4561-A704-C232D9A2676D}"/>
          </ac:spMkLst>
        </pc:spChg>
        <pc:spChg chg="add del">
          <ac:chgData name="Jeffrey Zeidel" userId="S::jzeidel@dawsoncollege.qc.ca::1f74174e-cbe6-456c-87e7-c2fa55968cce" providerId="AD" clId="Web-{4EF8DB90-8889-574E-321C-2CF7765E41E9}" dt="2020-09-23T18:02:23.063" v="76"/>
          <ac:spMkLst>
            <pc:docMk/>
            <pc:sldMk cId="1678206372" sldId="258"/>
            <ac:spMk id="134" creationId="{513EBF72-EDB5-4278-94B8-34AAC2FA6E83}"/>
          </ac:spMkLst>
        </pc:spChg>
        <pc:spChg chg="add del">
          <ac:chgData name="Jeffrey Zeidel" userId="S::jzeidel@dawsoncollege.qc.ca::1f74174e-cbe6-456c-87e7-c2fa55968cce" providerId="AD" clId="Web-{4EF8DB90-8889-574E-321C-2CF7765E41E9}" dt="2020-09-23T18:02:23.063" v="76"/>
          <ac:spMkLst>
            <pc:docMk/>
            <pc:sldMk cId="1678206372" sldId="258"/>
            <ac:spMk id="136" creationId="{DBD486FF-4365-499B-AFF7-0F07549D97B5}"/>
          </ac:spMkLst>
        </pc:spChg>
        <pc:spChg chg="add del">
          <ac:chgData name="Jeffrey Zeidel" userId="S::jzeidel@dawsoncollege.qc.ca::1f74174e-cbe6-456c-87e7-c2fa55968cce" providerId="AD" clId="Web-{4EF8DB90-8889-574E-321C-2CF7765E41E9}" dt="2020-09-23T18:02:23.063" v="76"/>
          <ac:spMkLst>
            <pc:docMk/>
            <pc:sldMk cId="1678206372" sldId="258"/>
            <ac:spMk id="166" creationId="{AEC89D32-0839-4A5D-80DB-D12259CA406E}"/>
          </ac:spMkLst>
        </pc:spChg>
        <pc:spChg chg="add del">
          <ac:chgData name="Jeffrey Zeidel" userId="S::jzeidel@dawsoncollege.qc.ca::1f74174e-cbe6-456c-87e7-c2fa55968cce" providerId="AD" clId="Web-{4EF8DB90-8889-574E-321C-2CF7765E41E9}" dt="2020-09-23T18:02:23.063" v="76"/>
          <ac:spMkLst>
            <pc:docMk/>
            <pc:sldMk cId="1678206372" sldId="258"/>
            <ac:spMk id="168" creationId="{7229C60D-EFB4-4944-AEB7-4773C1A7B20F}"/>
          </ac:spMkLst>
        </pc:spChg>
        <pc:grpChg chg="add del">
          <ac:chgData name="Jeffrey Zeidel" userId="S::jzeidel@dawsoncollege.qc.ca::1f74174e-cbe6-456c-87e7-c2fa55968cce" providerId="AD" clId="Web-{4EF8DB90-8889-574E-321C-2CF7765E41E9}" dt="2020-09-23T18:02:27.798" v="78"/>
          <ac:grpSpMkLst>
            <pc:docMk/>
            <pc:sldMk cId="1678206372" sldId="258"/>
            <ac:grpSpMk id="61" creationId="{7398C59F-5A18-487B-91D6-B955AACF2E50}"/>
          </ac:grpSpMkLst>
        </pc:grpChg>
        <pc:grpChg chg="add del">
          <ac:chgData name="Jeffrey Zeidel" userId="S::jzeidel@dawsoncollege.qc.ca::1f74174e-cbe6-456c-87e7-c2fa55968cce" providerId="AD" clId="Web-{4EF8DB90-8889-574E-321C-2CF7765E41E9}" dt="2020-09-23T18:02:27.798" v="78"/>
          <ac:grpSpMkLst>
            <pc:docMk/>
            <pc:sldMk cId="1678206372" sldId="258"/>
            <ac:grpSpMk id="75" creationId="{520234FB-542E-4550-9C2F-1B56FD41A1CA}"/>
          </ac:grpSpMkLst>
        </pc:grpChg>
        <pc:grpChg chg="add del">
          <ac:chgData name="Jeffrey Zeidel" userId="S::jzeidel@dawsoncollege.qc.ca::1f74174e-cbe6-456c-87e7-c2fa55968cce" providerId="AD" clId="Web-{4EF8DB90-8889-574E-321C-2CF7765E41E9}" dt="2020-09-23T18:02:27.798" v="78"/>
          <ac:grpSpMkLst>
            <pc:docMk/>
            <pc:sldMk cId="1678206372" sldId="258"/>
            <ac:grpSpMk id="99" creationId="{166BF9EE-F7AC-4FA5-AC7E-001B3A642F75}"/>
          </ac:grpSpMkLst>
        </pc:grpChg>
        <pc:grpChg chg="add del">
          <ac:chgData name="Jeffrey Zeidel" userId="S::jzeidel@dawsoncollege.qc.ca::1f74174e-cbe6-456c-87e7-c2fa55968cce" providerId="AD" clId="Web-{4EF8DB90-8889-574E-321C-2CF7765E41E9}" dt="2020-09-23T18:02:27.798" v="78"/>
          <ac:grpSpMkLst>
            <pc:docMk/>
            <pc:sldMk cId="1678206372" sldId="258"/>
            <ac:grpSpMk id="100" creationId="{E312DBA5-56D8-42B2-BA94-28168C2A6703}"/>
          </ac:grpSpMkLst>
        </pc:grpChg>
        <pc:grpChg chg="add del">
          <ac:chgData name="Jeffrey Zeidel" userId="S::jzeidel@dawsoncollege.qc.ca::1f74174e-cbe6-456c-87e7-c2fa55968cce" providerId="AD" clId="Web-{4EF8DB90-8889-574E-321C-2CF7765E41E9}" dt="2020-09-23T18:02:23.063" v="76"/>
          <ac:grpSpMkLst>
            <pc:docMk/>
            <pc:sldMk cId="1678206372" sldId="258"/>
            <ac:grpSpMk id="102" creationId="{166BF9EE-F7AC-4FA5-AC7E-001B3A642F75}"/>
          </ac:grpSpMkLst>
        </pc:grpChg>
        <pc:grpChg chg="add del">
          <ac:chgData name="Jeffrey Zeidel" userId="S::jzeidel@dawsoncollege.qc.ca::1f74174e-cbe6-456c-87e7-c2fa55968cce" providerId="AD" clId="Web-{4EF8DB90-8889-574E-321C-2CF7765E41E9}" dt="2020-09-23T18:02:23.063" v="76"/>
          <ac:grpSpMkLst>
            <pc:docMk/>
            <pc:sldMk cId="1678206372" sldId="258"/>
            <ac:grpSpMk id="116" creationId="{E312DBA5-56D8-42B2-BA94-28168C2A6703}"/>
          </ac:grpSpMkLst>
        </pc:grpChg>
        <pc:grpChg chg="add del">
          <ac:chgData name="Jeffrey Zeidel" userId="S::jzeidel@dawsoncollege.qc.ca::1f74174e-cbe6-456c-87e7-c2fa55968cce" providerId="AD" clId="Web-{4EF8DB90-8889-574E-321C-2CF7765E41E9}" dt="2020-09-23T18:02:23.063" v="76"/>
          <ac:grpSpMkLst>
            <pc:docMk/>
            <pc:sldMk cId="1678206372" sldId="258"/>
            <ac:grpSpMk id="138" creationId="{6CB731FB-FF3E-4D53-9E6A-67C4DAD74D33}"/>
          </ac:grpSpMkLst>
        </pc:grpChg>
        <pc:grpChg chg="add del">
          <ac:chgData name="Jeffrey Zeidel" userId="S::jzeidel@dawsoncollege.qc.ca::1f74174e-cbe6-456c-87e7-c2fa55968cce" providerId="AD" clId="Web-{4EF8DB90-8889-574E-321C-2CF7765E41E9}" dt="2020-09-23T18:02:23.063" v="76"/>
          <ac:grpSpMkLst>
            <pc:docMk/>
            <pc:sldMk cId="1678206372" sldId="258"/>
            <ac:grpSpMk id="152" creationId="{3D79CD01-D829-46FC-843C-D4F80BD91CFA}"/>
          </ac:grpSpMkLst>
        </pc:grpChg>
        <pc:picChg chg="mod">
          <ac:chgData name="Jeffrey Zeidel" userId="S::jzeidel@dawsoncollege.qc.ca::1f74174e-cbe6-456c-87e7-c2fa55968cce" providerId="AD" clId="Web-{4EF8DB90-8889-574E-321C-2CF7765E41E9}" dt="2020-09-23T18:02:27.798" v="78"/>
          <ac:picMkLst>
            <pc:docMk/>
            <pc:sldMk cId="1678206372" sldId="258"/>
            <ac:picMk id="4" creationId="{74316163-9CA2-431C-98CE-24DDBAE94529}"/>
          </ac:picMkLst>
        </pc:picChg>
      </pc:sldChg>
      <pc:sldChg chg="modSp">
        <pc:chgData name="Jeffrey Zeidel" userId="S::jzeidel@dawsoncollege.qc.ca::1f74174e-cbe6-456c-87e7-c2fa55968cce" providerId="AD" clId="Web-{4EF8DB90-8889-574E-321C-2CF7765E41E9}" dt="2020-09-23T17:52:56.854" v="59" actId="20577"/>
        <pc:sldMkLst>
          <pc:docMk/>
          <pc:sldMk cId="2707712384" sldId="259"/>
        </pc:sldMkLst>
        <pc:spChg chg="mod">
          <ac:chgData name="Jeffrey Zeidel" userId="S::jzeidel@dawsoncollege.qc.ca::1f74174e-cbe6-456c-87e7-c2fa55968cce" providerId="AD" clId="Web-{4EF8DB90-8889-574E-321C-2CF7765E41E9}" dt="2020-09-23T17:52:56.854" v="59" actId="20577"/>
          <ac:spMkLst>
            <pc:docMk/>
            <pc:sldMk cId="2707712384" sldId="259"/>
            <ac:spMk id="3" creationId="{1E3A11CA-8D21-43CD-B698-9A2BF6F44CD9}"/>
          </ac:spMkLst>
        </pc:spChg>
      </pc:sldChg>
      <pc:sldChg chg="addSp delSp modSp mod setClrOvrMap">
        <pc:chgData name="Jeffrey Zeidel" userId="S::jzeidel@dawsoncollege.qc.ca::1f74174e-cbe6-456c-87e7-c2fa55968cce" providerId="AD" clId="Web-{4EF8DB90-8889-574E-321C-2CF7765E41E9}" dt="2020-09-23T17:54:08.687" v="70" actId="14100"/>
        <pc:sldMkLst>
          <pc:docMk/>
          <pc:sldMk cId="1606159716" sldId="264"/>
        </pc:sldMkLst>
        <pc:spChg chg="mod">
          <ac:chgData name="Jeffrey Zeidel" userId="S::jzeidel@dawsoncollege.qc.ca::1f74174e-cbe6-456c-87e7-c2fa55968cce" providerId="AD" clId="Web-{4EF8DB90-8889-574E-321C-2CF7765E41E9}" dt="2020-09-23T17:53:41.201" v="63"/>
          <ac:spMkLst>
            <pc:docMk/>
            <pc:sldMk cId="1606159716" sldId="264"/>
            <ac:spMk id="2" creationId="{9E50B297-1EC0-44D2-8CDF-2BC3D3EB30D9}"/>
          </ac:spMkLst>
        </pc:spChg>
        <pc:spChg chg="mod">
          <ac:chgData name="Jeffrey Zeidel" userId="S::jzeidel@dawsoncollege.qc.ca::1f74174e-cbe6-456c-87e7-c2fa55968cce" providerId="AD" clId="Web-{4EF8DB90-8889-574E-321C-2CF7765E41E9}" dt="2020-09-23T17:53:41.201" v="63"/>
          <ac:spMkLst>
            <pc:docMk/>
            <pc:sldMk cId="1606159716" sldId="264"/>
            <ac:spMk id="3" creationId="{1E3A11CA-8D21-43CD-B698-9A2BF6F44CD9}"/>
          </ac:spMkLst>
        </pc:spChg>
        <pc:spChg chg="add del">
          <ac:chgData name="Jeffrey Zeidel" userId="S::jzeidel@dawsoncollege.qc.ca::1f74174e-cbe6-456c-87e7-c2fa55968cce" providerId="AD" clId="Web-{4EF8DB90-8889-574E-321C-2CF7765E41E9}" dt="2020-09-23T17:53:41.201" v="63"/>
          <ac:spMkLst>
            <pc:docMk/>
            <pc:sldMk cId="1606159716" sldId="264"/>
            <ac:spMk id="9" creationId="{E491B121-12B5-4977-A064-636AB0B9B0BD}"/>
          </ac:spMkLst>
        </pc:spChg>
        <pc:spChg chg="add del">
          <ac:chgData name="Jeffrey Zeidel" userId="S::jzeidel@dawsoncollege.qc.ca::1f74174e-cbe6-456c-87e7-c2fa55968cce" providerId="AD" clId="Web-{4EF8DB90-8889-574E-321C-2CF7765E41E9}" dt="2020-09-23T17:53:41.201" v="63"/>
          <ac:spMkLst>
            <pc:docMk/>
            <pc:sldMk cId="1606159716" sldId="264"/>
            <ac:spMk id="11" creationId="{2ED05F70-AB3E-4472-B26B-EFE6A5A59BC8}"/>
          </ac:spMkLst>
        </pc:spChg>
        <pc:spChg chg="add del">
          <ac:chgData name="Jeffrey Zeidel" userId="S::jzeidel@dawsoncollege.qc.ca::1f74174e-cbe6-456c-87e7-c2fa55968cce" providerId="AD" clId="Web-{4EF8DB90-8889-574E-321C-2CF7765E41E9}" dt="2020-09-23T17:53:41.201" v="63"/>
          <ac:spMkLst>
            <pc:docMk/>
            <pc:sldMk cId="1606159716" sldId="264"/>
            <ac:spMk id="13" creationId="{21F6BE39-9E37-45F0-B10C-92305CFB7C77}"/>
          </ac:spMkLst>
        </pc:spChg>
        <pc:spChg chg="add">
          <ac:chgData name="Jeffrey Zeidel" userId="S::jzeidel@dawsoncollege.qc.ca::1f74174e-cbe6-456c-87e7-c2fa55968cce" providerId="AD" clId="Web-{4EF8DB90-8889-574E-321C-2CF7765E41E9}" dt="2020-09-23T17:53:41.201" v="63"/>
          <ac:spMkLst>
            <pc:docMk/>
            <pc:sldMk cId="1606159716" sldId="264"/>
            <ac:spMk id="15" creationId="{37B5A23F-7276-435D-91DA-09104D77774D}"/>
          </ac:spMkLst>
        </pc:spChg>
        <pc:spChg chg="add">
          <ac:chgData name="Jeffrey Zeidel" userId="S::jzeidel@dawsoncollege.qc.ca::1f74174e-cbe6-456c-87e7-c2fa55968cce" providerId="AD" clId="Web-{4EF8DB90-8889-574E-321C-2CF7765E41E9}" dt="2020-09-23T17:53:41.201" v="63"/>
          <ac:spMkLst>
            <pc:docMk/>
            <pc:sldMk cId="1606159716" sldId="264"/>
            <ac:spMk id="16" creationId="{2F3ECD7F-BF61-4CB1-AA15-464BB771E778}"/>
          </ac:spMkLst>
        </pc:spChg>
        <pc:spChg chg="add">
          <ac:chgData name="Jeffrey Zeidel" userId="S::jzeidel@dawsoncollege.qc.ca::1f74174e-cbe6-456c-87e7-c2fa55968cce" providerId="AD" clId="Web-{4EF8DB90-8889-574E-321C-2CF7765E41E9}" dt="2020-09-23T17:53:41.201" v="63"/>
          <ac:spMkLst>
            <pc:docMk/>
            <pc:sldMk cId="1606159716" sldId="264"/>
            <ac:spMk id="17" creationId="{966F1B29-3A08-4DB7-9F92-4C09B3BCFF14}"/>
          </ac:spMkLst>
        </pc:spChg>
        <pc:spChg chg="add del">
          <ac:chgData name="Jeffrey Zeidel" userId="S::jzeidel@dawsoncollege.qc.ca::1f74174e-cbe6-456c-87e7-c2fa55968cce" providerId="AD" clId="Web-{4EF8DB90-8889-574E-321C-2CF7765E41E9}" dt="2020-09-23T17:53:41.185" v="62"/>
          <ac:spMkLst>
            <pc:docMk/>
            <pc:sldMk cId="1606159716" sldId="264"/>
            <ac:spMk id="18" creationId="{39EE869B-085D-43B3-AED8-9B065561249F}"/>
          </ac:spMkLst>
        </pc:spChg>
        <pc:spChg chg="add del">
          <ac:chgData name="Jeffrey Zeidel" userId="S::jzeidel@dawsoncollege.qc.ca::1f74174e-cbe6-456c-87e7-c2fa55968cce" providerId="AD" clId="Web-{4EF8DB90-8889-574E-321C-2CF7765E41E9}" dt="2020-09-23T17:53:41.185" v="62"/>
          <ac:spMkLst>
            <pc:docMk/>
            <pc:sldMk cId="1606159716" sldId="264"/>
            <ac:spMk id="20" creationId="{C54E744A-A072-47AF-981A-37186176C2CC}"/>
          </ac:spMkLst>
        </pc:spChg>
        <pc:spChg chg="add del">
          <ac:chgData name="Jeffrey Zeidel" userId="S::jzeidel@dawsoncollege.qc.ca::1f74174e-cbe6-456c-87e7-c2fa55968cce" providerId="AD" clId="Web-{4EF8DB90-8889-574E-321C-2CF7765E41E9}" dt="2020-09-23T17:53:41.185" v="62"/>
          <ac:spMkLst>
            <pc:docMk/>
            <pc:sldMk cId="1606159716" sldId="264"/>
            <ac:spMk id="22" creationId="{F0254341-1068-4FB7-8AEF-220C6EB4101F}"/>
          </ac:spMkLst>
        </pc:spChg>
        <pc:spChg chg="add">
          <ac:chgData name="Jeffrey Zeidel" userId="S::jzeidel@dawsoncollege.qc.ca::1f74174e-cbe6-456c-87e7-c2fa55968cce" providerId="AD" clId="Web-{4EF8DB90-8889-574E-321C-2CF7765E41E9}" dt="2020-09-23T17:53:41.201" v="63"/>
          <ac:spMkLst>
            <pc:docMk/>
            <pc:sldMk cId="1606159716" sldId="264"/>
            <ac:spMk id="24" creationId="{44A5AAD1-9616-4E1C-B3AC-E5497A6A3C2A}"/>
          </ac:spMkLst>
        </pc:spChg>
        <pc:picChg chg="mod ord">
          <ac:chgData name="Jeffrey Zeidel" userId="S::jzeidel@dawsoncollege.qc.ca::1f74174e-cbe6-456c-87e7-c2fa55968cce" providerId="AD" clId="Web-{4EF8DB90-8889-574E-321C-2CF7765E41E9}" dt="2020-09-23T17:54:08.687" v="70" actId="14100"/>
          <ac:picMkLst>
            <pc:docMk/>
            <pc:sldMk cId="1606159716" sldId="264"/>
            <ac:picMk id="4" creationId="{99C914B8-56B0-4F4D-ABE4-F35CC0F2B4C6}"/>
          </ac:picMkLst>
        </pc:picChg>
      </pc:sldChg>
      <pc:sldChg chg="addSp delSp modSp mod setClrOvrMap">
        <pc:chgData name="Jeffrey Zeidel" userId="S::jzeidel@dawsoncollege.qc.ca::1f74174e-cbe6-456c-87e7-c2fa55968cce" providerId="AD" clId="Web-{4EF8DB90-8889-574E-321C-2CF7765E41E9}" dt="2020-09-23T17:54:26.173" v="73" actId="14100"/>
        <pc:sldMkLst>
          <pc:docMk/>
          <pc:sldMk cId="1964641500" sldId="265"/>
        </pc:sldMkLst>
        <pc:spChg chg="mod">
          <ac:chgData name="Jeffrey Zeidel" userId="S::jzeidel@dawsoncollege.qc.ca::1f74174e-cbe6-456c-87e7-c2fa55968cce" providerId="AD" clId="Web-{4EF8DB90-8889-574E-321C-2CF7765E41E9}" dt="2020-09-23T17:54:17.734" v="71"/>
          <ac:spMkLst>
            <pc:docMk/>
            <pc:sldMk cId="1964641500" sldId="265"/>
            <ac:spMk id="2" creationId="{9E50B297-1EC0-44D2-8CDF-2BC3D3EB30D9}"/>
          </ac:spMkLst>
        </pc:spChg>
        <pc:spChg chg="mod">
          <ac:chgData name="Jeffrey Zeidel" userId="S::jzeidel@dawsoncollege.qc.ca::1f74174e-cbe6-456c-87e7-c2fa55968cce" providerId="AD" clId="Web-{4EF8DB90-8889-574E-321C-2CF7765E41E9}" dt="2020-09-23T17:54:17.734" v="71"/>
          <ac:spMkLst>
            <pc:docMk/>
            <pc:sldMk cId="1964641500" sldId="265"/>
            <ac:spMk id="3" creationId="{1E3A11CA-8D21-43CD-B698-9A2BF6F44CD9}"/>
          </ac:spMkLst>
        </pc:spChg>
        <pc:spChg chg="del">
          <ac:chgData name="Jeffrey Zeidel" userId="S::jzeidel@dawsoncollege.qc.ca::1f74174e-cbe6-456c-87e7-c2fa55968cce" providerId="AD" clId="Web-{4EF8DB90-8889-574E-321C-2CF7765E41E9}" dt="2020-09-23T17:54:17.734" v="71"/>
          <ac:spMkLst>
            <pc:docMk/>
            <pc:sldMk cId="1964641500" sldId="265"/>
            <ac:spMk id="6" creationId="{E491B121-12B5-4977-A064-636AB0B9B0BD}"/>
          </ac:spMkLst>
        </pc:spChg>
        <pc:spChg chg="del">
          <ac:chgData name="Jeffrey Zeidel" userId="S::jzeidel@dawsoncollege.qc.ca::1f74174e-cbe6-456c-87e7-c2fa55968cce" providerId="AD" clId="Web-{4EF8DB90-8889-574E-321C-2CF7765E41E9}" dt="2020-09-23T17:54:17.734" v="71"/>
          <ac:spMkLst>
            <pc:docMk/>
            <pc:sldMk cId="1964641500" sldId="265"/>
            <ac:spMk id="7" creationId="{2ED05F70-AB3E-4472-B26B-EFE6A5A59BC8}"/>
          </ac:spMkLst>
        </pc:spChg>
        <pc:spChg chg="del">
          <ac:chgData name="Jeffrey Zeidel" userId="S::jzeidel@dawsoncollege.qc.ca::1f74174e-cbe6-456c-87e7-c2fa55968cce" providerId="AD" clId="Web-{4EF8DB90-8889-574E-321C-2CF7765E41E9}" dt="2020-09-23T17:54:17.734" v="71"/>
          <ac:spMkLst>
            <pc:docMk/>
            <pc:sldMk cId="1964641500" sldId="265"/>
            <ac:spMk id="13" creationId="{21F6BE39-9E37-45F0-B10C-92305CFB7C77}"/>
          </ac:spMkLst>
        </pc:spChg>
        <pc:spChg chg="add">
          <ac:chgData name="Jeffrey Zeidel" userId="S::jzeidel@dawsoncollege.qc.ca::1f74174e-cbe6-456c-87e7-c2fa55968cce" providerId="AD" clId="Web-{4EF8DB90-8889-574E-321C-2CF7765E41E9}" dt="2020-09-23T17:54:17.734" v="71"/>
          <ac:spMkLst>
            <pc:docMk/>
            <pc:sldMk cId="1964641500" sldId="265"/>
            <ac:spMk id="18" creationId="{37B5A23F-7276-435D-91DA-09104D77774D}"/>
          </ac:spMkLst>
        </pc:spChg>
        <pc:spChg chg="add">
          <ac:chgData name="Jeffrey Zeidel" userId="S::jzeidel@dawsoncollege.qc.ca::1f74174e-cbe6-456c-87e7-c2fa55968cce" providerId="AD" clId="Web-{4EF8DB90-8889-574E-321C-2CF7765E41E9}" dt="2020-09-23T17:54:17.734" v="71"/>
          <ac:spMkLst>
            <pc:docMk/>
            <pc:sldMk cId="1964641500" sldId="265"/>
            <ac:spMk id="20" creationId="{2F3ECD7F-BF61-4CB1-AA15-464BB771E778}"/>
          </ac:spMkLst>
        </pc:spChg>
        <pc:spChg chg="add">
          <ac:chgData name="Jeffrey Zeidel" userId="S::jzeidel@dawsoncollege.qc.ca::1f74174e-cbe6-456c-87e7-c2fa55968cce" providerId="AD" clId="Web-{4EF8DB90-8889-574E-321C-2CF7765E41E9}" dt="2020-09-23T17:54:17.734" v="71"/>
          <ac:spMkLst>
            <pc:docMk/>
            <pc:sldMk cId="1964641500" sldId="265"/>
            <ac:spMk id="22" creationId="{966F1B29-3A08-4DB7-9F92-4C09B3BCFF14}"/>
          </ac:spMkLst>
        </pc:spChg>
        <pc:spChg chg="add">
          <ac:chgData name="Jeffrey Zeidel" userId="S::jzeidel@dawsoncollege.qc.ca::1f74174e-cbe6-456c-87e7-c2fa55968cce" providerId="AD" clId="Web-{4EF8DB90-8889-574E-321C-2CF7765E41E9}" dt="2020-09-23T17:54:17.734" v="71"/>
          <ac:spMkLst>
            <pc:docMk/>
            <pc:sldMk cId="1964641500" sldId="265"/>
            <ac:spMk id="24" creationId="{44A5AAD1-9616-4E1C-B3AC-E5497A6A3C2A}"/>
          </ac:spMkLst>
        </pc:spChg>
        <pc:picChg chg="mod">
          <ac:chgData name="Jeffrey Zeidel" userId="S::jzeidel@dawsoncollege.qc.ca::1f74174e-cbe6-456c-87e7-c2fa55968cce" providerId="AD" clId="Web-{4EF8DB90-8889-574E-321C-2CF7765E41E9}" dt="2020-09-23T17:54:26.173" v="73" actId="14100"/>
          <ac:picMkLst>
            <pc:docMk/>
            <pc:sldMk cId="1964641500" sldId="265"/>
            <ac:picMk id="5" creationId="{7D200295-3B61-40CD-AC87-0957A8EB6145}"/>
          </ac:picMkLst>
        </pc:picChg>
      </pc:sldChg>
    </pc:docChg>
  </pc:docChgLst>
  <pc:docChgLst>
    <pc:chgData name="Jeffrey Zeidel" userId="S::jzeidel@dawsoncollege.qc.ca::1f74174e-cbe6-456c-87e7-c2fa55968cce" providerId="AD" clId="Web-{F1C4CCC2-1BF2-122A-A6CC-D522915535B5}"/>
    <pc:docChg chg="delSld modSld">
      <pc:chgData name="Jeffrey Zeidel" userId="S::jzeidel@dawsoncollege.qc.ca::1f74174e-cbe6-456c-87e7-c2fa55968cce" providerId="AD" clId="Web-{F1C4CCC2-1BF2-122A-A6CC-D522915535B5}" dt="2020-09-15T20:12:19.264" v="2564" actId="20577"/>
      <pc:docMkLst>
        <pc:docMk/>
      </pc:docMkLst>
      <pc:sldChg chg="modSp">
        <pc:chgData name="Jeffrey Zeidel" userId="S::jzeidel@dawsoncollege.qc.ca::1f74174e-cbe6-456c-87e7-c2fa55968cce" providerId="AD" clId="Web-{F1C4CCC2-1BF2-122A-A6CC-D522915535B5}" dt="2020-09-15T19:43:10.531" v="6" actId="20577"/>
        <pc:sldMkLst>
          <pc:docMk/>
          <pc:sldMk cId="2707712384" sldId="259"/>
        </pc:sldMkLst>
        <pc:spChg chg="mod">
          <ac:chgData name="Jeffrey Zeidel" userId="S::jzeidel@dawsoncollege.qc.ca::1f74174e-cbe6-456c-87e7-c2fa55968cce" providerId="AD" clId="Web-{F1C4CCC2-1BF2-122A-A6CC-D522915535B5}" dt="2020-09-15T19:43:10.531" v="6" actId="20577"/>
          <ac:spMkLst>
            <pc:docMk/>
            <pc:sldMk cId="2707712384" sldId="259"/>
            <ac:spMk id="3" creationId="{1E3A11CA-8D21-43CD-B698-9A2BF6F44CD9}"/>
          </ac:spMkLst>
        </pc:spChg>
      </pc:sldChg>
      <pc:sldChg chg="del">
        <pc:chgData name="Jeffrey Zeidel" userId="S::jzeidel@dawsoncollege.qc.ca::1f74174e-cbe6-456c-87e7-c2fa55968cce" providerId="AD" clId="Web-{F1C4CCC2-1BF2-122A-A6CC-D522915535B5}" dt="2020-09-15T19:44:30.438" v="8"/>
        <pc:sldMkLst>
          <pc:docMk/>
          <pc:sldMk cId="4022061206" sldId="261"/>
        </pc:sldMkLst>
      </pc:sldChg>
      <pc:sldChg chg="modSp">
        <pc:chgData name="Jeffrey Zeidel" userId="S::jzeidel@dawsoncollege.qc.ca::1f74174e-cbe6-456c-87e7-c2fa55968cce" providerId="AD" clId="Web-{F1C4CCC2-1BF2-122A-A6CC-D522915535B5}" dt="2020-09-15T20:04:51.167" v="1596" actId="20577"/>
        <pc:sldMkLst>
          <pc:docMk/>
          <pc:sldMk cId="1522185744" sldId="266"/>
        </pc:sldMkLst>
        <pc:spChg chg="mod">
          <ac:chgData name="Jeffrey Zeidel" userId="S::jzeidel@dawsoncollege.qc.ca::1f74174e-cbe6-456c-87e7-c2fa55968cce" providerId="AD" clId="Web-{F1C4CCC2-1BF2-122A-A6CC-D522915535B5}" dt="2020-09-15T20:04:51.167" v="1596" actId="20577"/>
          <ac:spMkLst>
            <pc:docMk/>
            <pc:sldMk cId="1522185744" sldId="266"/>
            <ac:spMk id="3" creationId="{1E3A11CA-8D21-43CD-B698-9A2BF6F44CD9}"/>
          </ac:spMkLst>
        </pc:spChg>
      </pc:sldChg>
      <pc:sldChg chg="modSp">
        <pc:chgData name="Jeffrey Zeidel" userId="S::jzeidel@dawsoncollege.qc.ca::1f74174e-cbe6-456c-87e7-c2fa55968cce" providerId="AD" clId="Web-{F1C4CCC2-1BF2-122A-A6CC-D522915535B5}" dt="2020-09-15T20:12:19.264" v="2563" actId="20577"/>
        <pc:sldMkLst>
          <pc:docMk/>
          <pc:sldMk cId="459295503" sldId="267"/>
        </pc:sldMkLst>
        <pc:spChg chg="mod">
          <ac:chgData name="Jeffrey Zeidel" userId="S::jzeidel@dawsoncollege.qc.ca::1f74174e-cbe6-456c-87e7-c2fa55968cce" providerId="AD" clId="Web-{F1C4CCC2-1BF2-122A-A6CC-D522915535B5}" dt="2020-09-15T20:12:19.264" v="2563" actId="20577"/>
          <ac:spMkLst>
            <pc:docMk/>
            <pc:sldMk cId="459295503" sldId="267"/>
            <ac:spMk id="3" creationId="{1E3A11CA-8D21-43CD-B698-9A2BF6F44CD9}"/>
          </ac:spMkLst>
        </pc:spChg>
      </pc:sldChg>
      <pc:sldChg chg="modSp">
        <pc:chgData name="Jeffrey Zeidel" userId="S::jzeidel@dawsoncollege.qc.ca::1f74174e-cbe6-456c-87e7-c2fa55968cce" providerId="AD" clId="Web-{F1C4CCC2-1BF2-122A-A6CC-D522915535B5}" dt="2020-09-15T19:57:08.381" v="793" actId="20577"/>
        <pc:sldMkLst>
          <pc:docMk/>
          <pc:sldMk cId="3449370488" sldId="278"/>
        </pc:sldMkLst>
        <pc:spChg chg="mod">
          <ac:chgData name="Jeffrey Zeidel" userId="S::jzeidel@dawsoncollege.qc.ca::1f74174e-cbe6-456c-87e7-c2fa55968cce" providerId="AD" clId="Web-{F1C4CCC2-1BF2-122A-A6CC-D522915535B5}" dt="2020-09-15T19:57:08.381" v="793" actId="20577"/>
          <ac:spMkLst>
            <pc:docMk/>
            <pc:sldMk cId="3449370488" sldId="278"/>
            <ac:spMk id="3" creationId="{1E3A11CA-8D21-43CD-B698-9A2BF6F44CD9}"/>
          </ac:spMkLst>
        </pc:spChg>
      </pc:sldChg>
    </pc:docChg>
  </pc:docChgLst>
  <pc:docChgLst>
    <pc:chgData name="Jeffrey Zeidel" userId="S::jzeidel@dawsoncollege.qc.ca::1f74174e-cbe6-456c-87e7-c2fa55968cce" providerId="AD" clId="Web-{69EC50A3-2566-51B9-761B-FB1B6F972D68}"/>
    <pc:docChg chg="addSld delSld modSld">
      <pc:chgData name="Jeffrey Zeidel" userId="S::jzeidel@dawsoncollege.qc.ca::1f74174e-cbe6-456c-87e7-c2fa55968cce" providerId="AD" clId="Web-{69EC50A3-2566-51B9-761B-FB1B6F972D68}" dt="2020-05-21T13:12:15.387" v="3268" actId="20577"/>
      <pc:docMkLst>
        <pc:docMk/>
      </pc:docMkLst>
      <pc:sldChg chg="modSp">
        <pc:chgData name="Jeffrey Zeidel" userId="S::jzeidel@dawsoncollege.qc.ca::1f74174e-cbe6-456c-87e7-c2fa55968cce" providerId="AD" clId="Web-{69EC50A3-2566-51B9-761B-FB1B6F972D68}" dt="2020-05-21T12:37:25.881" v="1419" actId="20577"/>
        <pc:sldMkLst>
          <pc:docMk/>
          <pc:sldMk cId="4022061206" sldId="261"/>
        </pc:sldMkLst>
        <pc:spChg chg="mod">
          <ac:chgData name="Jeffrey Zeidel" userId="S::jzeidel@dawsoncollege.qc.ca::1f74174e-cbe6-456c-87e7-c2fa55968cce" providerId="AD" clId="Web-{69EC50A3-2566-51B9-761B-FB1B6F972D68}" dt="2020-05-21T12:37:25.881" v="1419" actId="20577"/>
          <ac:spMkLst>
            <pc:docMk/>
            <pc:sldMk cId="4022061206" sldId="261"/>
            <ac:spMk id="2" creationId="{9E50B297-1EC0-44D2-8CDF-2BC3D3EB30D9}"/>
          </ac:spMkLst>
        </pc:spChg>
      </pc:sldChg>
      <pc:sldChg chg="addSp delSp modSp">
        <pc:chgData name="Jeffrey Zeidel" userId="S::jzeidel@dawsoncollege.qc.ca::1f74174e-cbe6-456c-87e7-c2fa55968cce" providerId="AD" clId="Web-{69EC50A3-2566-51B9-761B-FB1B6F972D68}" dt="2020-05-21T13:11:51.324" v="3252" actId="14100"/>
        <pc:sldMkLst>
          <pc:docMk/>
          <pc:sldMk cId="1964641500" sldId="265"/>
        </pc:sldMkLst>
        <pc:spChg chg="mod">
          <ac:chgData name="Jeffrey Zeidel" userId="S::jzeidel@dawsoncollege.qc.ca::1f74174e-cbe6-456c-87e7-c2fa55968cce" providerId="AD" clId="Web-{69EC50A3-2566-51B9-761B-FB1B6F972D68}" dt="2020-05-21T12:35:19.880" v="1401" actId="20577"/>
          <ac:spMkLst>
            <pc:docMk/>
            <pc:sldMk cId="1964641500" sldId="265"/>
            <ac:spMk id="3" creationId="{1E3A11CA-8D21-43CD-B698-9A2BF6F44CD9}"/>
          </ac:spMkLst>
        </pc:spChg>
        <pc:picChg chg="del">
          <ac:chgData name="Jeffrey Zeidel" userId="S::jzeidel@dawsoncollege.qc.ca::1f74174e-cbe6-456c-87e7-c2fa55968cce" providerId="AD" clId="Web-{69EC50A3-2566-51B9-761B-FB1B6F972D68}" dt="2020-05-21T13:11:47.699" v="3250"/>
          <ac:picMkLst>
            <pc:docMk/>
            <pc:sldMk cId="1964641500" sldId="265"/>
            <ac:picMk id="4" creationId="{6C7D5AC0-BE1F-4C87-AE00-419E5B3A7CB7}"/>
          </ac:picMkLst>
        </pc:picChg>
        <pc:picChg chg="add mod">
          <ac:chgData name="Jeffrey Zeidel" userId="S::jzeidel@dawsoncollege.qc.ca::1f74174e-cbe6-456c-87e7-c2fa55968cce" providerId="AD" clId="Web-{69EC50A3-2566-51B9-761B-FB1B6F972D68}" dt="2020-05-21T13:11:51.324" v="3252" actId="14100"/>
          <ac:picMkLst>
            <pc:docMk/>
            <pc:sldMk cId="1964641500" sldId="265"/>
            <ac:picMk id="5" creationId="{7D200295-3B61-40CD-AC87-0957A8EB6145}"/>
          </ac:picMkLst>
        </pc:picChg>
      </pc:sldChg>
      <pc:sldChg chg="addSp delSp modSp add replId">
        <pc:chgData name="Jeffrey Zeidel" userId="S::jzeidel@dawsoncollege.qc.ca::1f74174e-cbe6-456c-87e7-c2fa55968cce" providerId="AD" clId="Web-{69EC50A3-2566-51B9-761B-FB1B6F972D68}" dt="2020-05-21T13:11:45.403" v="3249" actId="1076"/>
        <pc:sldMkLst>
          <pc:docMk/>
          <pc:sldMk cId="1940886335" sldId="276"/>
        </pc:sldMkLst>
        <pc:spChg chg="mod">
          <ac:chgData name="Jeffrey Zeidel" userId="S::jzeidel@dawsoncollege.qc.ca::1f74174e-cbe6-456c-87e7-c2fa55968cce" providerId="AD" clId="Web-{69EC50A3-2566-51B9-761B-FB1B6F972D68}" dt="2020-05-21T12:55:03.946" v="2475" actId="20577"/>
          <ac:spMkLst>
            <pc:docMk/>
            <pc:sldMk cId="1940886335" sldId="276"/>
            <ac:spMk id="3" creationId="{1E3A11CA-8D21-43CD-B698-9A2BF6F44CD9}"/>
          </ac:spMkLst>
        </pc:spChg>
        <pc:picChg chg="del">
          <ac:chgData name="Jeffrey Zeidel" userId="S::jzeidel@dawsoncollege.qc.ca::1f74174e-cbe6-456c-87e7-c2fa55968cce" providerId="AD" clId="Web-{69EC50A3-2566-51B9-761B-FB1B6F972D68}" dt="2020-05-21T13:11:42.231" v="3247"/>
          <ac:picMkLst>
            <pc:docMk/>
            <pc:sldMk cId="1940886335" sldId="276"/>
            <ac:picMk id="4" creationId="{6C7D5AC0-BE1F-4C87-AE00-419E5B3A7CB7}"/>
          </ac:picMkLst>
        </pc:picChg>
        <pc:picChg chg="add mod">
          <ac:chgData name="Jeffrey Zeidel" userId="S::jzeidel@dawsoncollege.qc.ca::1f74174e-cbe6-456c-87e7-c2fa55968cce" providerId="AD" clId="Web-{69EC50A3-2566-51B9-761B-FB1B6F972D68}" dt="2020-05-21T13:11:45.403" v="3249" actId="1076"/>
          <ac:picMkLst>
            <pc:docMk/>
            <pc:sldMk cId="1940886335" sldId="276"/>
            <ac:picMk id="5" creationId="{31834893-9EA3-4BA7-BF19-FDA6B610173B}"/>
          </ac:picMkLst>
        </pc:picChg>
      </pc:sldChg>
      <pc:sldChg chg="addSp delSp modSp add replId">
        <pc:chgData name="Jeffrey Zeidel" userId="S::jzeidel@dawsoncollege.qc.ca::1f74174e-cbe6-456c-87e7-c2fa55968cce" providerId="AD" clId="Web-{69EC50A3-2566-51B9-761B-FB1B6F972D68}" dt="2020-05-21T13:12:14.075" v="3266" actId="20577"/>
        <pc:sldMkLst>
          <pc:docMk/>
          <pc:sldMk cId="804377405" sldId="277"/>
        </pc:sldMkLst>
        <pc:spChg chg="mod">
          <ac:chgData name="Jeffrey Zeidel" userId="S::jzeidel@dawsoncollege.qc.ca::1f74174e-cbe6-456c-87e7-c2fa55968cce" providerId="AD" clId="Web-{69EC50A3-2566-51B9-761B-FB1B6F972D68}" dt="2020-05-21T13:12:14.075" v="3266" actId="20577"/>
          <ac:spMkLst>
            <pc:docMk/>
            <pc:sldMk cId="804377405" sldId="277"/>
            <ac:spMk id="3" creationId="{1E3A11CA-8D21-43CD-B698-9A2BF6F44CD9}"/>
          </ac:spMkLst>
        </pc:spChg>
        <pc:picChg chg="del">
          <ac:chgData name="Jeffrey Zeidel" userId="S::jzeidel@dawsoncollege.qc.ca::1f74174e-cbe6-456c-87e7-c2fa55968cce" providerId="AD" clId="Web-{69EC50A3-2566-51B9-761B-FB1B6F972D68}" dt="2020-05-21T13:11:30.871" v="3243"/>
          <ac:picMkLst>
            <pc:docMk/>
            <pc:sldMk cId="804377405" sldId="277"/>
            <ac:picMk id="4" creationId="{6C7D5AC0-BE1F-4C87-AE00-419E5B3A7CB7}"/>
          </ac:picMkLst>
        </pc:picChg>
        <pc:picChg chg="add mod">
          <ac:chgData name="Jeffrey Zeidel" userId="S::jzeidel@dawsoncollege.qc.ca::1f74174e-cbe6-456c-87e7-c2fa55968cce" providerId="AD" clId="Web-{69EC50A3-2566-51B9-761B-FB1B6F972D68}" dt="2020-05-21T13:11:36.793" v="3246" actId="1076"/>
          <ac:picMkLst>
            <pc:docMk/>
            <pc:sldMk cId="804377405" sldId="277"/>
            <ac:picMk id="5" creationId="{9D14DA34-F282-4A8F-BAC9-A5156AE7F36C}"/>
          </ac:picMkLst>
        </pc:picChg>
      </pc:sldChg>
      <pc:sldChg chg="add del replId">
        <pc:chgData name="Jeffrey Zeidel" userId="S::jzeidel@dawsoncollege.qc.ca::1f74174e-cbe6-456c-87e7-c2fa55968cce" providerId="AD" clId="Web-{69EC50A3-2566-51B9-761B-FB1B6F972D68}" dt="2020-05-21T12:37:01.381" v="1413"/>
        <pc:sldMkLst>
          <pc:docMk/>
          <pc:sldMk cId="775593033" sldId="278"/>
        </pc:sldMkLst>
      </pc:sldChg>
      <pc:sldChg chg="add replId">
        <pc:chgData name="Jeffrey Zeidel" userId="S::jzeidel@dawsoncollege.qc.ca::1f74174e-cbe6-456c-87e7-c2fa55968cce" providerId="AD" clId="Web-{69EC50A3-2566-51B9-761B-FB1B6F972D68}" dt="2020-05-21T12:37:04.177" v="1414"/>
        <pc:sldMkLst>
          <pc:docMk/>
          <pc:sldMk cId="3449370488" sldId="278"/>
        </pc:sldMkLst>
      </pc:sldChg>
    </pc:docChg>
  </pc:docChgLst>
  <pc:docChgLst>
    <pc:chgData name="Jeffrey Zeidel" userId="1f74174e-cbe6-456c-87e7-c2fa55968cce" providerId="ADAL" clId="{990B5C11-A4ED-42A7-8954-CE2316F3BF74}"/>
    <pc:docChg chg="undo custSel addSld delSld modSld sldOrd">
      <pc:chgData name="Jeffrey Zeidel" userId="1f74174e-cbe6-456c-87e7-c2fa55968cce" providerId="ADAL" clId="{990B5C11-A4ED-42A7-8954-CE2316F3BF74}" dt="2020-11-25T01:07:58.062" v="1852" actId="478"/>
      <pc:docMkLst>
        <pc:docMk/>
      </pc:docMkLst>
      <pc:sldChg chg="modSp mod ord">
        <pc:chgData name="Jeffrey Zeidel" userId="1f74174e-cbe6-456c-87e7-c2fa55968cce" providerId="ADAL" clId="{990B5C11-A4ED-42A7-8954-CE2316F3BF74}" dt="2020-11-25T01:02:12.979" v="1665" actId="20577"/>
        <pc:sldMkLst>
          <pc:docMk/>
          <pc:sldMk cId="2707712384" sldId="259"/>
        </pc:sldMkLst>
        <pc:spChg chg="mod">
          <ac:chgData name="Jeffrey Zeidel" userId="1f74174e-cbe6-456c-87e7-c2fa55968cce" providerId="ADAL" clId="{990B5C11-A4ED-42A7-8954-CE2316F3BF74}" dt="2020-11-25T01:02:12.979" v="1665" actId="20577"/>
          <ac:spMkLst>
            <pc:docMk/>
            <pc:sldMk cId="2707712384" sldId="259"/>
            <ac:spMk id="2" creationId="{9E50B297-1EC0-44D2-8CDF-2BC3D3EB30D9}"/>
          </ac:spMkLst>
        </pc:spChg>
      </pc:sldChg>
      <pc:sldChg chg="addSp delSp modSp mod ord">
        <pc:chgData name="Jeffrey Zeidel" userId="1f74174e-cbe6-456c-87e7-c2fa55968cce" providerId="ADAL" clId="{990B5C11-A4ED-42A7-8954-CE2316F3BF74}" dt="2020-11-25T01:03:05.183" v="1689" actId="1076"/>
        <pc:sldMkLst>
          <pc:docMk/>
          <pc:sldMk cId="1260723165" sldId="260"/>
        </pc:sldMkLst>
        <pc:spChg chg="mod">
          <ac:chgData name="Jeffrey Zeidel" userId="1f74174e-cbe6-456c-87e7-c2fa55968cce" providerId="ADAL" clId="{990B5C11-A4ED-42A7-8954-CE2316F3BF74}" dt="2020-11-25T01:03:05.183" v="1689" actId="1076"/>
          <ac:spMkLst>
            <pc:docMk/>
            <pc:sldMk cId="1260723165" sldId="260"/>
            <ac:spMk id="2" creationId="{9E50B297-1EC0-44D2-8CDF-2BC3D3EB30D9}"/>
          </ac:spMkLst>
        </pc:spChg>
        <pc:spChg chg="mod">
          <ac:chgData name="Jeffrey Zeidel" userId="1f74174e-cbe6-456c-87e7-c2fa55968cce" providerId="ADAL" clId="{990B5C11-A4ED-42A7-8954-CE2316F3BF74}" dt="2020-11-25T01:02:57.585" v="1688" actId="1076"/>
          <ac:spMkLst>
            <pc:docMk/>
            <pc:sldMk cId="1260723165" sldId="260"/>
            <ac:spMk id="3" creationId="{1E3A11CA-8D21-43CD-B698-9A2BF6F44CD9}"/>
          </ac:spMkLst>
        </pc:spChg>
        <pc:spChg chg="add del mod">
          <ac:chgData name="Jeffrey Zeidel" userId="1f74174e-cbe6-456c-87e7-c2fa55968cce" providerId="ADAL" clId="{990B5C11-A4ED-42A7-8954-CE2316F3BF74}" dt="2020-11-25T01:02:53.882" v="1687" actId="478"/>
          <ac:spMkLst>
            <pc:docMk/>
            <pc:sldMk cId="1260723165" sldId="260"/>
            <ac:spMk id="7" creationId="{E8E80128-0B86-4F67-8907-5B0501B4B99A}"/>
          </ac:spMkLst>
        </pc:spChg>
      </pc:sldChg>
      <pc:sldChg chg="ord">
        <pc:chgData name="Jeffrey Zeidel" userId="1f74174e-cbe6-456c-87e7-c2fa55968cce" providerId="ADAL" clId="{990B5C11-A4ED-42A7-8954-CE2316F3BF74}" dt="2020-11-23T23:39:31.256" v="1413"/>
        <pc:sldMkLst>
          <pc:docMk/>
          <pc:sldMk cId="459295503" sldId="267"/>
        </pc:sldMkLst>
      </pc:sldChg>
      <pc:sldChg chg="addSp delSp modSp mod">
        <pc:chgData name="Jeffrey Zeidel" userId="1f74174e-cbe6-456c-87e7-c2fa55968cce" providerId="ADAL" clId="{990B5C11-A4ED-42A7-8954-CE2316F3BF74}" dt="2020-11-23T23:33:29.386" v="1087" actId="20578"/>
        <pc:sldMkLst>
          <pc:docMk/>
          <pc:sldMk cId="2238180234" sldId="268"/>
        </pc:sldMkLst>
        <pc:spChg chg="mod">
          <ac:chgData name="Jeffrey Zeidel" userId="1f74174e-cbe6-456c-87e7-c2fa55968cce" providerId="ADAL" clId="{990B5C11-A4ED-42A7-8954-CE2316F3BF74}" dt="2020-11-23T23:33:29.386" v="1087" actId="20578"/>
          <ac:spMkLst>
            <pc:docMk/>
            <pc:sldMk cId="2238180234" sldId="268"/>
            <ac:spMk id="3" creationId="{1E3A11CA-8D21-43CD-B698-9A2BF6F44CD9}"/>
          </ac:spMkLst>
        </pc:spChg>
        <pc:spChg chg="add del">
          <ac:chgData name="Jeffrey Zeidel" userId="1f74174e-cbe6-456c-87e7-c2fa55968cce" providerId="ADAL" clId="{990B5C11-A4ED-42A7-8954-CE2316F3BF74}" dt="2020-11-22T21:01:59.880" v="474"/>
          <ac:spMkLst>
            <pc:docMk/>
            <pc:sldMk cId="2238180234" sldId="268"/>
            <ac:spMk id="4" creationId="{B48522DB-23B5-4A81-BBBB-FF94E8F43CCF}"/>
          </ac:spMkLst>
        </pc:spChg>
        <pc:spChg chg="add del mod">
          <ac:chgData name="Jeffrey Zeidel" userId="1f74174e-cbe6-456c-87e7-c2fa55968cce" providerId="ADAL" clId="{990B5C11-A4ED-42A7-8954-CE2316F3BF74}" dt="2020-11-22T21:01:59.383" v="473"/>
          <ac:spMkLst>
            <pc:docMk/>
            <pc:sldMk cId="2238180234" sldId="268"/>
            <ac:spMk id="5" creationId="{9A084A32-ED87-4B31-9CE1-666E6A7FBE35}"/>
          </ac:spMkLst>
        </pc:spChg>
        <pc:spChg chg="add del mod">
          <ac:chgData name="Jeffrey Zeidel" userId="1f74174e-cbe6-456c-87e7-c2fa55968cce" providerId="ADAL" clId="{990B5C11-A4ED-42A7-8954-CE2316F3BF74}" dt="2020-11-22T21:01:59.007" v="472"/>
          <ac:spMkLst>
            <pc:docMk/>
            <pc:sldMk cId="2238180234" sldId="268"/>
            <ac:spMk id="6" creationId="{928332FC-207C-41A9-A7FE-2F510BFB39CD}"/>
          </ac:spMkLst>
        </pc:spChg>
      </pc:sldChg>
      <pc:sldChg chg="addSp delSp modSp mod">
        <pc:chgData name="Jeffrey Zeidel" userId="1f74174e-cbe6-456c-87e7-c2fa55968cce" providerId="ADAL" clId="{990B5C11-A4ED-42A7-8954-CE2316F3BF74}" dt="2020-11-22T20:59:45.117" v="467" actId="20577"/>
        <pc:sldMkLst>
          <pc:docMk/>
          <pc:sldMk cId="450894456" sldId="279"/>
        </pc:sldMkLst>
        <pc:spChg chg="mod">
          <ac:chgData name="Jeffrey Zeidel" userId="1f74174e-cbe6-456c-87e7-c2fa55968cce" providerId="ADAL" clId="{990B5C11-A4ED-42A7-8954-CE2316F3BF74}" dt="2020-11-22T20:48:43.937" v="12" actId="5793"/>
          <ac:spMkLst>
            <pc:docMk/>
            <pc:sldMk cId="450894456" sldId="279"/>
            <ac:spMk id="3" creationId="{1E3A11CA-8D21-43CD-B698-9A2BF6F44CD9}"/>
          </ac:spMkLst>
        </pc:spChg>
        <pc:spChg chg="mod">
          <ac:chgData name="Jeffrey Zeidel" userId="1f74174e-cbe6-456c-87e7-c2fa55968cce" providerId="ADAL" clId="{990B5C11-A4ED-42A7-8954-CE2316F3BF74}" dt="2020-11-22T20:59:16.418" v="410" actId="1076"/>
          <ac:spMkLst>
            <pc:docMk/>
            <pc:sldMk cId="450894456" sldId="279"/>
            <ac:spMk id="4" creationId="{4A3330E8-6588-48FD-93F7-F269C57A2DD0}"/>
          </ac:spMkLst>
        </pc:spChg>
        <pc:spChg chg="add del mod">
          <ac:chgData name="Jeffrey Zeidel" userId="1f74174e-cbe6-456c-87e7-c2fa55968cce" providerId="ADAL" clId="{990B5C11-A4ED-42A7-8954-CE2316F3BF74}" dt="2020-11-22T20:52:35.275" v="79"/>
          <ac:spMkLst>
            <pc:docMk/>
            <pc:sldMk cId="450894456" sldId="279"/>
            <ac:spMk id="5" creationId="{BCD7E90A-AC8D-4333-A142-8C03EFDE306F}"/>
          </ac:spMkLst>
        </pc:spChg>
        <pc:spChg chg="add del mod">
          <ac:chgData name="Jeffrey Zeidel" userId="1f74174e-cbe6-456c-87e7-c2fa55968cce" providerId="ADAL" clId="{990B5C11-A4ED-42A7-8954-CE2316F3BF74}" dt="2020-11-22T20:49:30.308" v="36"/>
          <ac:spMkLst>
            <pc:docMk/>
            <pc:sldMk cId="450894456" sldId="279"/>
            <ac:spMk id="6" creationId="{3E0E1C9B-E450-4F3A-AF81-1F1D1B2AB068}"/>
          </ac:spMkLst>
        </pc:spChg>
        <pc:spChg chg="add mod">
          <ac:chgData name="Jeffrey Zeidel" userId="1f74174e-cbe6-456c-87e7-c2fa55968cce" providerId="ADAL" clId="{990B5C11-A4ED-42A7-8954-CE2316F3BF74}" dt="2020-11-22T20:59:45.117" v="467" actId="20577"/>
          <ac:spMkLst>
            <pc:docMk/>
            <pc:sldMk cId="450894456" sldId="279"/>
            <ac:spMk id="7" creationId="{B5A61D4C-DF11-4331-81B6-503C60A2213C}"/>
          </ac:spMkLst>
        </pc:spChg>
      </pc:sldChg>
      <pc:sldChg chg="addSp modSp add mod">
        <pc:chgData name="Jeffrey Zeidel" userId="1f74174e-cbe6-456c-87e7-c2fa55968cce" providerId="ADAL" clId="{990B5C11-A4ED-42A7-8954-CE2316F3BF74}" dt="2020-11-23T23:24:09.480" v="935" actId="20577"/>
        <pc:sldMkLst>
          <pc:docMk/>
          <pc:sldMk cId="2469510023" sldId="280"/>
        </pc:sldMkLst>
        <pc:spChg chg="mod">
          <ac:chgData name="Jeffrey Zeidel" userId="1f74174e-cbe6-456c-87e7-c2fa55968cce" providerId="ADAL" clId="{990B5C11-A4ED-42A7-8954-CE2316F3BF74}" dt="2020-11-23T23:24:09.480" v="935" actId="20577"/>
          <ac:spMkLst>
            <pc:docMk/>
            <pc:sldMk cId="2469510023" sldId="280"/>
            <ac:spMk id="2" creationId="{9E50B297-1EC0-44D2-8CDF-2BC3D3EB30D9}"/>
          </ac:spMkLst>
        </pc:spChg>
        <pc:spChg chg="mod">
          <ac:chgData name="Jeffrey Zeidel" userId="1f74174e-cbe6-456c-87e7-c2fa55968cce" providerId="ADAL" clId="{990B5C11-A4ED-42A7-8954-CE2316F3BF74}" dt="2020-11-22T22:36:53.812" v="672" actId="20577"/>
          <ac:spMkLst>
            <pc:docMk/>
            <pc:sldMk cId="2469510023" sldId="280"/>
            <ac:spMk id="3" creationId="{1E3A11CA-8D21-43CD-B698-9A2BF6F44CD9}"/>
          </ac:spMkLst>
        </pc:spChg>
        <pc:spChg chg="add mod">
          <ac:chgData name="Jeffrey Zeidel" userId="1f74174e-cbe6-456c-87e7-c2fa55968cce" providerId="ADAL" clId="{990B5C11-A4ED-42A7-8954-CE2316F3BF74}" dt="2020-11-22T22:43:51.305" v="732" actId="404"/>
          <ac:spMkLst>
            <pc:docMk/>
            <pc:sldMk cId="2469510023" sldId="280"/>
            <ac:spMk id="4" creationId="{D420E53F-C04F-4DD4-85E5-767CB9DD8F94}"/>
          </ac:spMkLst>
        </pc:spChg>
        <pc:picChg chg="add mod">
          <ac:chgData name="Jeffrey Zeidel" userId="1f74174e-cbe6-456c-87e7-c2fa55968cce" providerId="ADAL" clId="{990B5C11-A4ED-42A7-8954-CE2316F3BF74}" dt="2020-11-22T22:35:47.389" v="669" actId="1076"/>
          <ac:picMkLst>
            <pc:docMk/>
            <pc:sldMk cId="2469510023" sldId="280"/>
            <ac:picMk id="1026" creationId="{E4DD9AC9-9093-49B4-A0E2-E903F3692173}"/>
          </ac:picMkLst>
        </pc:picChg>
      </pc:sldChg>
      <pc:sldChg chg="addSp delSp modSp add del mod">
        <pc:chgData name="Jeffrey Zeidel" userId="1f74174e-cbe6-456c-87e7-c2fa55968cce" providerId="ADAL" clId="{990B5C11-A4ED-42A7-8954-CE2316F3BF74}" dt="2020-11-23T23:21:41.719" v="747" actId="47"/>
        <pc:sldMkLst>
          <pc:docMk/>
          <pc:sldMk cId="1517020946" sldId="281"/>
        </pc:sldMkLst>
        <pc:spChg chg="mod">
          <ac:chgData name="Jeffrey Zeidel" userId="1f74174e-cbe6-456c-87e7-c2fa55968cce" providerId="ADAL" clId="{990B5C11-A4ED-42A7-8954-CE2316F3BF74}" dt="2020-11-23T23:18:29.235" v="745" actId="20577"/>
          <ac:spMkLst>
            <pc:docMk/>
            <pc:sldMk cId="1517020946" sldId="281"/>
            <ac:spMk id="2" creationId="{9E50B297-1EC0-44D2-8CDF-2BC3D3EB30D9}"/>
          </ac:spMkLst>
        </pc:spChg>
        <pc:spChg chg="del">
          <ac:chgData name="Jeffrey Zeidel" userId="1f74174e-cbe6-456c-87e7-c2fa55968cce" providerId="ADAL" clId="{990B5C11-A4ED-42A7-8954-CE2316F3BF74}" dt="2020-11-23T23:17:35.044" v="734" actId="478"/>
          <ac:spMkLst>
            <pc:docMk/>
            <pc:sldMk cId="1517020946" sldId="281"/>
            <ac:spMk id="3" creationId="{1E3A11CA-8D21-43CD-B698-9A2BF6F44CD9}"/>
          </ac:spMkLst>
        </pc:spChg>
        <pc:spChg chg="add mod">
          <ac:chgData name="Jeffrey Zeidel" userId="1f74174e-cbe6-456c-87e7-c2fa55968cce" providerId="ADAL" clId="{990B5C11-A4ED-42A7-8954-CE2316F3BF74}" dt="2020-11-23T23:17:35.044" v="734" actId="478"/>
          <ac:spMkLst>
            <pc:docMk/>
            <pc:sldMk cId="1517020946" sldId="281"/>
            <ac:spMk id="5" creationId="{1D1A742C-2046-45EB-9BE5-B5F3F1F1D0D8}"/>
          </ac:spMkLst>
        </pc:spChg>
      </pc:sldChg>
      <pc:sldChg chg="add del">
        <pc:chgData name="Jeffrey Zeidel" userId="1f74174e-cbe6-456c-87e7-c2fa55968cce" providerId="ADAL" clId="{990B5C11-A4ED-42A7-8954-CE2316F3BF74}" dt="2020-11-22T22:31:16.097" v="483"/>
        <pc:sldMkLst>
          <pc:docMk/>
          <pc:sldMk cId="2608944269" sldId="281"/>
        </pc:sldMkLst>
      </pc:sldChg>
      <pc:sldChg chg="addSp delSp modSp new mod ord modTransition delAnim modAnim">
        <pc:chgData name="Jeffrey Zeidel" userId="1f74174e-cbe6-456c-87e7-c2fa55968cce" providerId="ADAL" clId="{990B5C11-A4ED-42A7-8954-CE2316F3BF74}" dt="2020-11-25T01:03:30.889" v="1690"/>
        <pc:sldMkLst>
          <pc:docMk/>
          <pc:sldMk cId="3788605156" sldId="282"/>
        </pc:sldMkLst>
        <pc:spChg chg="mod">
          <ac:chgData name="Jeffrey Zeidel" userId="1f74174e-cbe6-456c-87e7-c2fa55968cce" providerId="ADAL" clId="{990B5C11-A4ED-42A7-8954-CE2316F3BF74}" dt="2020-11-25T01:02:27.829" v="1685" actId="20577"/>
          <ac:spMkLst>
            <pc:docMk/>
            <pc:sldMk cId="3788605156" sldId="282"/>
            <ac:spMk id="2" creationId="{433937F7-E93E-418A-9488-4085BD09AC07}"/>
          </ac:spMkLst>
        </pc:spChg>
        <pc:picChg chg="add del mod">
          <ac:chgData name="Jeffrey Zeidel" userId="1f74174e-cbe6-456c-87e7-c2fa55968cce" providerId="ADAL" clId="{990B5C11-A4ED-42A7-8954-CE2316F3BF74}" dt="2020-11-25T00:54:35.965" v="1569" actId="478"/>
          <ac:picMkLst>
            <pc:docMk/>
            <pc:sldMk cId="3788605156" sldId="282"/>
            <ac:picMk id="4" creationId="{AE3A4504-3AD5-4D1F-B208-D1D7FEDCE2F8}"/>
          </ac:picMkLst>
        </pc:picChg>
        <pc:picChg chg="add del mod">
          <ac:chgData name="Jeffrey Zeidel" userId="1f74174e-cbe6-456c-87e7-c2fa55968cce" providerId="ADAL" clId="{990B5C11-A4ED-42A7-8954-CE2316F3BF74}" dt="2020-11-25T00:52:35.680" v="1559" actId="478"/>
          <ac:picMkLst>
            <pc:docMk/>
            <pc:sldMk cId="3788605156" sldId="282"/>
            <ac:picMk id="5" creationId="{D34EF72B-2BE7-4C02-A1FB-EF451B0438E8}"/>
          </ac:picMkLst>
        </pc:picChg>
        <pc:picChg chg="add del mod">
          <ac:chgData name="Jeffrey Zeidel" userId="1f74174e-cbe6-456c-87e7-c2fa55968cce" providerId="ADAL" clId="{990B5C11-A4ED-42A7-8954-CE2316F3BF74}" dt="2020-11-25T00:52:40.912" v="1562" actId="478"/>
          <ac:picMkLst>
            <pc:docMk/>
            <pc:sldMk cId="3788605156" sldId="282"/>
            <ac:picMk id="7" creationId="{05E298D7-84C0-4364-BEF7-2BF820E2AB8A}"/>
          </ac:picMkLst>
        </pc:picChg>
        <pc:picChg chg="add mod">
          <ac:chgData name="Jeffrey Zeidel" userId="1f74174e-cbe6-456c-87e7-c2fa55968cce" providerId="ADAL" clId="{990B5C11-A4ED-42A7-8954-CE2316F3BF74}" dt="2020-11-25T00:54:41.737" v="1571" actId="1076"/>
          <ac:picMkLst>
            <pc:docMk/>
            <pc:sldMk cId="3788605156" sldId="282"/>
            <ac:picMk id="8" creationId="{3FE8C169-FE0D-4DD5-A56F-50A309E2786D}"/>
          </ac:picMkLst>
        </pc:picChg>
      </pc:sldChg>
      <pc:sldChg chg="modSp add mod">
        <pc:chgData name="Jeffrey Zeidel" userId="1f74174e-cbe6-456c-87e7-c2fa55968cce" providerId="ADAL" clId="{990B5C11-A4ED-42A7-8954-CE2316F3BF74}" dt="2020-11-23T23:23:49.240" v="913" actId="20577"/>
        <pc:sldMkLst>
          <pc:docMk/>
          <pc:sldMk cId="3040270302" sldId="283"/>
        </pc:sldMkLst>
        <pc:spChg chg="mod">
          <ac:chgData name="Jeffrey Zeidel" userId="1f74174e-cbe6-456c-87e7-c2fa55968cce" providerId="ADAL" clId="{990B5C11-A4ED-42A7-8954-CE2316F3BF74}" dt="2020-11-23T23:23:49.240" v="913" actId="20577"/>
          <ac:spMkLst>
            <pc:docMk/>
            <pc:sldMk cId="3040270302" sldId="283"/>
            <ac:spMk id="2" creationId="{433937F7-E93E-418A-9488-4085BD09AC07}"/>
          </ac:spMkLst>
        </pc:spChg>
      </pc:sldChg>
      <pc:sldChg chg="modSp add mod">
        <pc:chgData name="Jeffrey Zeidel" userId="1f74174e-cbe6-456c-87e7-c2fa55968cce" providerId="ADAL" clId="{990B5C11-A4ED-42A7-8954-CE2316F3BF74}" dt="2020-11-23T23:23:42.275" v="911" actId="20577"/>
        <pc:sldMkLst>
          <pc:docMk/>
          <pc:sldMk cId="3405154429" sldId="284"/>
        </pc:sldMkLst>
        <pc:spChg chg="mod">
          <ac:chgData name="Jeffrey Zeidel" userId="1f74174e-cbe6-456c-87e7-c2fa55968cce" providerId="ADAL" clId="{990B5C11-A4ED-42A7-8954-CE2316F3BF74}" dt="2020-11-23T23:23:42.275" v="911" actId="20577"/>
          <ac:spMkLst>
            <pc:docMk/>
            <pc:sldMk cId="3405154429" sldId="284"/>
            <ac:spMk id="2" creationId="{433937F7-E93E-418A-9488-4085BD09AC07}"/>
          </ac:spMkLst>
        </pc:spChg>
      </pc:sldChg>
      <pc:sldChg chg="addSp delSp modSp add mod">
        <pc:chgData name="Jeffrey Zeidel" userId="1f74174e-cbe6-456c-87e7-c2fa55968cce" providerId="ADAL" clId="{990B5C11-A4ED-42A7-8954-CE2316F3BF74}" dt="2020-11-23T23:41:48.089" v="1476" actId="14100"/>
        <pc:sldMkLst>
          <pc:docMk/>
          <pc:sldMk cId="3901739548" sldId="285"/>
        </pc:sldMkLst>
        <pc:spChg chg="del">
          <ac:chgData name="Jeffrey Zeidel" userId="1f74174e-cbe6-456c-87e7-c2fa55968cce" providerId="ADAL" clId="{990B5C11-A4ED-42A7-8954-CE2316F3BF74}" dt="2020-11-23T23:27:50.434" v="939" actId="478"/>
          <ac:spMkLst>
            <pc:docMk/>
            <pc:sldMk cId="3901739548" sldId="285"/>
            <ac:spMk id="3" creationId="{1E3A11CA-8D21-43CD-B698-9A2BF6F44CD9}"/>
          </ac:spMkLst>
        </pc:spChg>
        <pc:spChg chg="mod">
          <ac:chgData name="Jeffrey Zeidel" userId="1f74174e-cbe6-456c-87e7-c2fa55968cce" providerId="ADAL" clId="{990B5C11-A4ED-42A7-8954-CE2316F3BF74}" dt="2020-11-23T23:34:24.370" v="1105" actId="1076"/>
          <ac:spMkLst>
            <pc:docMk/>
            <pc:sldMk cId="3901739548" sldId="285"/>
            <ac:spMk id="4" creationId="{D420E53F-C04F-4DD4-85E5-767CB9DD8F94}"/>
          </ac:spMkLst>
        </pc:spChg>
        <pc:spChg chg="add mod">
          <ac:chgData name="Jeffrey Zeidel" userId="1f74174e-cbe6-456c-87e7-c2fa55968cce" providerId="ADAL" clId="{990B5C11-A4ED-42A7-8954-CE2316F3BF74}" dt="2020-11-23T23:41:48.089" v="1476" actId="14100"/>
          <ac:spMkLst>
            <pc:docMk/>
            <pc:sldMk cId="3901739548" sldId="285"/>
            <ac:spMk id="6" creationId="{8A0E9228-1878-4141-ADBF-6F3E729F0FFF}"/>
          </ac:spMkLst>
        </pc:spChg>
        <pc:picChg chg="add del">
          <ac:chgData name="Jeffrey Zeidel" userId="1f74174e-cbe6-456c-87e7-c2fa55968cce" providerId="ADAL" clId="{990B5C11-A4ED-42A7-8954-CE2316F3BF74}" dt="2020-11-23T23:27:50.434" v="939" actId="478"/>
          <ac:picMkLst>
            <pc:docMk/>
            <pc:sldMk cId="3901739548" sldId="285"/>
            <ac:picMk id="5" creationId="{7AD3CC44-E83B-460B-B267-71A80F7B66CC}"/>
          </ac:picMkLst>
        </pc:picChg>
        <pc:picChg chg="del">
          <ac:chgData name="Jeffrey Zeidel" userId="1f74174e-cbe6-456c-87e7-c2fa55968cce" providerId="ADAL" clId="{990B5C11-A4ED-42A7-8954-CE2316F3BF74}" dt="2020-11-23T23:24:29.494" v="937" actId="478"/>
          <ac:picMkLst>
            <pc:docMk/>
            <pc:sldMk cId="3901739548" sldId="285"/>
            <ac:picMk id="1026" creationId="{E4DD9AC9-9093-49B4-A0E2-E903F3692173}"/>
          </ac:picMkLst>
        </pc:picChg>
        <pc:picChg chg="add mod">
          <ac:chgData name="Jeffrey Zeidel" userId="1f74174e-cbe6-456c-87e7-c2fa55968cce" providerId="ADAL" clId="{990B5C11-A4ED-42A7-8954-CE2316F3BF74}" dt="2020-11-23T23:34:26.831" v="1106" actId="1076"/>
          <ac:picMkLst>
            <pc:docMk/>
            <pc:sldMk cId="3901739548" sldId="285"/>
            <ac:picMk id="1028" creationId="{B38411A7-873D-4C43-BE79-43F159B21E6D}"/>
          </ac:picMkLst>
        </pc:picChg>
        <pc:picChg chg="add del mod">
          <ac:chgData name="Jeffrey Zeidel" userId="1f74174e-cbe6-456c-87e7-c2fa55968cce" providerId="ADAL" clId="{990B5C11-A4ED-42A7-8954-CE2316F3BF74}" dt="2020-11-23T23:33:49.703" v="1089"/>
          <ac:picMkLst>
            <pc:docMk/>
            <pc:sldMk cId="3901739548" sldId="285"/>
            <ac:picMk id="1030" creationId="{6F7BEEF8-EE4B-4322-B46B-03C9F0013CA1}"/>
          </ac:picMkLst>
        </pc:picChg>
      </pc:sldChg>
      <pc:sldChg chg="addSp delSp modSp add mod addAnim delAnim modAnim">
        <pc:chgData name="Jeffrey Zeidel" userId="1f74174e-cbe6-456c-87e7-c2fa55968cce" providerId="ADAL" clId="{990B5C11-A4ED-42A7-8954-CE2316F3BF74}" dt="2020-11-25T01:07:58.062" v="1852" actId="478"/>
        <pc:sldMkLst>
          <pc:docMk/>
          <pc:sldMk cId="3837099012" sldId="286"/>
        </pc:sldMkLst>
        <pc:spChg chg="mod">
          <ac:chgData name="Jeffrey Zeidel" userId="1f74174e-cbe6-456c-87e7-c2fa55968cce" providerId="ADAL" clId="{990B5C11-A4ED-42A7-8954-CE2316F3BF74}" dt="2020-11-23T23:43:33.203" v="1530" actId="20577"/>
          <ac:spMkLst>
            <pc:docMk/>
            <pc:sldMk cId="3837099012" sldId="286"/>
            <ac:spMk id="2" creationId="{9E50B297-1EC0-44D2-8CDF-2BC3D3EB30D9}"/>
          </ac:spMkLst>
        </pc:spChg>
        <pc:spChg chg="del">
          <ac:chgData name="Jeffrey Zeidel" userId="1f74174e-cbe6-456c-87e7-c2fa55968cce" providerId="ADAL" clId="{990B5C11-A4ED-42A7-8954-CE2316F3BF74}" dt="2020-11-25T01:07:58.062" v="1852" actId="478"/>
          <ac:spMkLst>
            <pc:docMk/>
            <pc:sldMk cId="3837099012" sldId="286"/>
            <ac:spMk id="4" creationId="{D420E53F-C04F-4DD4-85E5-767CB9DD8F94}"/>
          </ac:spMkLst>
        </pc:spChg>
        <pc:spChg chg="add mod">
          <ac:chgData name="Jeffrey Zeidel" userId="1f74174e-cbe6-456c-87e7-c2fa55968cce" providerId="ADAL" clId="{990B5C11-A4ED-42A7-8954-CE2316F3BF74}" dt="2020-11-25T01:06:59.286" v="1851" actId="27636"/>
          <ac:spMkLst>
            <pc:docMk/>
            <pc:sldMk cId="3837099012" sldId="286"/>
            <ac:spMk id="5" creationId="{913C5AF8-A4FE-4712-B4E8-E2ADD6E8F448}"/>
          </ac:spMkLst>
        </pc:spChg>
        <pc:spChg chg="del">
          <ac:chgData name="Jeffrey Zeidel" userId="1f74174e-cbe6-456c-87e7-c2fa55968cce" providerId="ADAL" clId="{990B5C11-A4ED-42A7-8954-CE2316F3BF74}" dt="2020-11-23T23:42:02.797" v="1477" actId="478"/>
          <ac:spMkLst>
            <pc:docMk/>
            <pc:sldMk cId="3837099012" sldId="286"/>
            <ac:spMk id="6" creationId="{8A0E9228-1878-4141-ADBF-6F3E729F0FFF}"/>
          </ac:spMkLst>
        </pc:spChg>
        <pc:spChg chg="add del mod">
          <ac:chgData name="Jeffrey Zeidel" userId="1f74174e-cbe6-456c-87e7-c2fa55968cce" providerId="ADAL" clId="{990B5C11-A4ED-42A7-8954-CE2316F3BF74}" dt="2020-11-25T01:04:51.399" v="1704"/>
          <ac:spMkLst>
            <pc:docMk/>
            <pc:sldMk cId="3837099012" sldId="286"/>
            <ac:spMk id="6" creationId="{D835AFF3-1E8E-416A-89EC-C48C37BADAB0}"/>
          </ac:spMkLst>
        </pc:spChg>
        <pc:spChg chg="add del mod">
          <ac:chgData name="Jeffrey Zeidel" userId="1f74174e-cbe6-456c-87e7-c2fa55968cce" providerId="ADAL" clId="{990B5C11-A4ED-42A7-8954-CE2316F3BF74}" dt="2020-11-25T01:04:50.990" v="1703"/>
          <ac:spMkLst>
            <pc:docMk/>
            <pc:sldMk cId="3837099012" sldId="286"/>
            <ac:spMk id="7" creationId="{E1B81373-6A4D-445A-823F-E3CEEE5AAF2C}"/>
          </ac:spMkLst>
        </pc:spChg>
        <pc:spChg chg="add del mod">
          <ac:chgData name="Jeffrey Zeidel" userId="1f74174e-cbe6-456c-87e7-c2fa55968cce" providerId="ADAL" clId="{990B5C11-A4ED-42A7-8954-CE2316F3BF74}" dt="2020-11-25T01:04:50.789" v="1702"/>
          <ac:spMkLst>
            <pc:docMk/>
            <pc:sldMk cId="3837099012" sldId="286"/>
            <ac:spMk id="8" creationId="{E8E329DE-8DF6-4320-A435-854D01DF74E2}"/>
          </ac:spMkLst>
        </pc:spChg>
        <pc:spChg chg="add del mod">
          <ac:chgData name="Jeffrey Zeidel" userId="1f74174e-cbe6-456c-87e7-c2fa55968cce" providerId="ADAL" clId="{990B5C11-A4ED-42A7-8954-CE2316F3BF74}" dt="2020-11-25T01:04:50.492" v="1701"/>
          <ac:spMkLst>
            <pc:docMk/>
            <pc:sldMk cId="3837099012" sldId="286"/>
            <ac:spMk id="9" creationId="{1C878927-A24E-48F6-9D62-0EF3D1423D24}"/>
          </ac:spMkLst>
        </pc:spChg>
        <pc:picChg chg="del">
          <ac:chgData name="Jeffrey Zeidel" userId="1f74174e-cbe6-456c-87e7-c2fa55968cce" providerId="ADAL" clId="{990B5C11-A4ED-42A7-8954-CE2316F3BF74}" dt="2020-11-23T23:39:52.753" v="1417" actId="478"/>
          <ac:picMkLst>
            <pc:docMk/>
            <pc:sldMk cId="3837099012" sldId="286"/>
            <ac:picMk id="1028" creationId="{B38411A7-873D-4C43-BE79-43F159B21E6D}"/>
          </ac:picMkLst>
        </pc:picChg>
      </pc:sldChg>
    </pc:docChg>
  </pc:docChgLst>
  <pc:docChgLst>
    <pc:chgData name="Jeffrey Zeidel" userId="S::jzeidel@dawsoncollege.qc.ca::1f74174e-cbe6-456c-87e7-c2fa55968cce" providerId="AD" clId="Web-{8446D7D4-01E7-0A6F-EC5E-9703974BF328}"/>
    <pc:docChg chg="modSld">
      <pc:chgData name="Jeffrey Zeidel" userId="S::jzeidel@dawsoncollege.qc.ca::1f74174e-cbe6-456c-87e7-c2fa55968cce" providerId="AD" clId="Web-{8446D7D4-01E7-0A6F-EC5E-9703974BF328}" dt="2020-10-09T13:42:05.841" v="160" actId="20577"/>
      <pc:docMkLst>
        <pc:docMk/>
      </pc:docMkLst>
      <pc:sldChg chg="modSp">
        <pc:chgData name="Jeffrey Zeidel" userId="S::jzeidel@dawsoncollege.qc.ca::1f74174e-cbe6-456c-87e7-c2fa55968cce" providerId="AD" clId="Web-{8446D7D4-01E7-0A6F-EC5E-9703974BF328}" dt="2020-10-09T13:42:05.372" v="158" actId="20577"/>
        <pc:sldMkLst>
          <pc:docMk/>
          <pc:sldMk cId="2238180234" sldId="268"/>
        </pc:sldMkLst>
        <pc:spChg chg="mod">
          <ac:chgData name="Jeffrey Zeidel" userId="S::jzeidel@dawsoncollege.qc.ca::1f74174e-cbe6-456c-87e7-c2fa55968cce" providerId="AD" clId="Web-{8446D7D4-01E7-0A6F-EC5E-9703974BF328}" dt="2020-10-09T13:42:05.372" v="158" actId="20577"/>
          <ac:spMkLst>
            <pc:docMk/>
            <pc:sldMk cId="2238180234" sldId="268"/>
            <ac:spMk id="3" creationId="{1E3A11CA-8D21-43CD-B698-9A2BF6F44CD9}"/>
          </ac:spMkLst>
        </pc:spChg>
      </pc:sldChg>
      <pc:sldChg chg="modSp">
        <pc:chgData name="Jeffrey Zeidel" userId="S::jzeidel@dawsoncollege.qc.ca::1f74174e-cbe6-456c-87e7-c2fa55968cce" providerId="AD" clId="Web-{8446D7D4-01E7-0A6F-EC5E-9703974BF328}" dt="2020-10-09T13:38:06.482" v="156" actId="20577"/>
        <pc:sldMkLst>
          <pc:docMk/>
          <pc:sldMk cId="1940886335" sldId="276"/>
        </pc:sldMkLst>
        <pc:spChg chg="mod">
          <ac:chgData name="Jeffrey Zeidel" userId="S::jzeidel@dawsoncollege.qc.ca::1f74174e-cbe6-456c-87e7-c2fa55968cce" providerId="AD" clId="Web-{8446D7D4-01E7-0A6F-EC5E-9703974BF328}" dt="2020-10-09T13:38:06.482" v="156" actId="20577"/>
          <ac:spMkLst>
            <pc:docMk/>
            <pc:sldMk cId="1940886335" sldId="276"/>
            <ac:spMk id="3" creationId="{1E3A11CA-8D21-43CD-B698-9A2BF6F44CD9}"/>
          </ac:spMkLst>
        </pc:spChg>
      </pc:sldChg>
    </pc:docChg>
  </pc:docChgLst>
  <pc:docChgLst>
    <pc:chgData name="Jeffrey Zeidel" userId="S::jzeidel@dawsoncollege.qc.ca::1f74174e-cbe6-456c-87e7-c2fa55968cce" providerId="AD" clId="Web-{EE6E0E5F-B890-572F-173B-55F0BD07F35C}"/>
    <pc:docChg chg="modSld sldOrd">
      <pc:chgData name="Jeffrey Zeidel" userId="S::jzeidel@dawsoncollege.qc.ca::1f74174e-cbe6-456c-87e7-c2fa55968cce" providerId="AD" clId="Web-{EE6E0E5F-B890-572F-173B-55F0BD07F35C}" dt="2020-11-24T02:20:26.343" v="45" actId="1076"/>
      <pc:docMkLst>
        <pc:docMk/>
      </pc:docMkLst>
      <pc:sldChg chg="addSp delSp modSp ord">
        <pc:chgData name="Jeffrey Zeidel" userId="S::jzeidel@dawsoncollege.qc.ca::1f74174e-cbe6-456c-87e7-c2fa55968cce" providerId="AD" clId="Web-{EE6E0E5F-B890-572F-173B-55F0BD07F35C}" dt="2020-11-24T02:20:26.343" v="45" actId="1076"/>
        <pc:sldMkLst>
          <pc:docMk/>
          <pc:sldMk cId="3788605156" sldId="282"/>
        </pc:sldMkLst>
        <pc:spChg chg="add mod">
          <ac:chgData name="Jeffrey Zeidel" userId="S::jzeidel@dawsoncollege.qc.ca::1f74174e-cbe6-456c-87e7-c2fa55968cce" providerId="AD" clId="Web-{EE6E0E5F-B890-572F-173B-55F0BD07F35C}" dt="2020-11-24T02:20:26.343" v="45" actId="1076"/>
          <ac:spMkLst>
            <pc:docMk/>
            <pc:sldMk cId="3788605156" sldId="282"/>
            <ac:spMk id="6" creationId="{85BA649F-8210-4122-AD57-048856B2F848}"/>
          </ac:spMkLst>
        </pc:spChg>
        <pc:picChg chg="add mod modCrop">
          <ac:chgData name="Jeffrey Zeidel" userId="S::jzeidel@dawsoncollege.qc.ca::1f74174e-cbe6-456c-87e7-c2fa55968cce" providerId="AD" clId="Web-{EE6E0E5F-B890-572F-173B-55F0BD07F35C}" dt="2020-11-24T02:18:35.233" v="17" actId="1076"/>
          <ac:picMkLst>
            <pc:docMk/>
            <pc:sldMk cId="3788605156" sldId="282"/>
            <ac:picMk id="3" creationId="{487838EF-4185-498C-90B4-96C03EED008E}"/>
          </ac:picMkLst>
        </pc:picChg>
        <pc:picChg chg="add del mod">
          <ac:chgData name="Jeffrey Zeidel" userId="S::jzeidel@dawsoncollege.qc.ca::1f74174e-cbe6-456c-87e7-c2fa55968cce" providerId="AD" clId="Web-{EE6E0E5F-B890-572F-173B-55F0BD07F35C}" dt="2020-11-24T02:17:37.920" v="8"/>
          <ac:picMkLst>
            <pc:docMk/>
            <pc:sldMk cId="3788605156" sldId="282"/>
            <ac:picMk id="4" creationId="{81049942-AB4B-464A-929B-70B44E50D3A5}"/>
          </ac:picMkLst>
        </pc:picChg>
        <pc:picChg chg="add del mod">
          <ac:chgData name="Jeffrey Zeidel" userId="S::jzeidel@dawsoncollege.qc.ca::1f74174e-cbe6-456c-87e7-c2fa55968cce" providerId="AD" clId="Web-{EE6E0E5F-B890-572F-173B-55F0BD07F35C}" dt="2020-11-24T02:18:13.999" v="12"/>
          <ac:picMkLst>
            <pc:docMk/>
            <pc:sldMk cId="3788605156" sldId="282"/>
            <ac:picMk id="5" creationId="{CFB20F83-C476-4CF6-85E9-AD880328152B}"/>
          </ac:picMkLst>
        </pc:picChg>
      </pc:sldChg>
    </pc:docChg>
  </pc:docChgLst>
  <pc:docChgLst>
    <pc:chgData name="Jeffrey Zeidel" userId="S::jzeidel@dawsoncollege.qc.ca::1f74174e-cbe6-456c-87e7-c2fa55968cce" providerId="AD" clId="Web-{A2BA296A-9015-C118-877D-A73754C82BF6}"/>
    <pc:docChg chg="modSld">
      <pc:chgData name="Jeffrey Zeidel" userId="S::jzeidel@dawsoncollege.qc.ca::1f74174e-cbe6-456c-87e7-c2fa55968cce" providerId="AD" clId="Web-{A2BA296A-9015-C118-877D-A73754C82BF6}" dt="2020-09-23T18:07:41.330" v="13" actId="1076"/>
      <pc:docMkLst>
        <pc:docMk/>
      </pc:docMkLst>
      <pc:sldChg chg="addSp delSp modSp">
        <pc:chgData name="Jeffrey Zeidel" userId="S::jzeidel@dawsoncollege.qc.ca::1f74174e-cbe6-456c-87e7-c2fa55968cce" providerId="AD" clId="Web-{A2BA296A-9015-C118-877D-A73754C82BF6}" dt="2020-09-23T18:07:41.330" v="13" actId="1076"/>
        <pc:sldMkLst>
          <pc:docMk/>
          <pc:sldMk cId="1678206372" sldId="258"/>
        </pc:sldMkLst>
        <pc:spChg chg="mod">
          <ac:chgData name="Jeffrey Zeidel" userId="S::jzeidel@dawsoncollege.qc.ca::1f74174e-cbe6-456c-87e7-c2fa55968cce" providerId="AD" clId="Web-{A2BA296A-9015-C118-877D-A73754C82BF6}" dt="2020-09-23T18:07:18.142" v="8"/>
          <ac:spMkLst>
            <pc:docMk/>
            <pc:sldMk cId="1678206372" sldId="258"/>
            <ac:spMk id="2" creationId="{9E50B297-1EC0-44D2-8CDF-2BC3D3EB30D9}"/>
          </ac:spMkLst>
        </pc:spChg>
        <pc:spChg chg="add del">
          <ac:chgData name="Jeffrey Zeidel" userId="S::jzeidel@dawsoncollege.qc.ca::1f74174e-cbe6-456c-87e7-c2fa55968cce" providerId="AD" clId="Web-{A2BA296A-9015-C118-877D-A73754C82BF6}" dt="2020-09-23T18:07:18.142" v="8"/>
          <ac:spMkLst>
            <pc:docMk/>
            <pc:sldMk cId="1678206372" sldId="258"/>
            <ac:spMk id="89" creationId="{DE91395A-2D18-4AF6-A0AC-AAA7189FED11}"/>
          </ac:spMkLst>
        </pc:spChg>
        <pc:spChg chg="add del">
          <ac:chgData name="Jeffrey Zeidel" userId="S::jzeidel@dawsoncollege.qc.ca::1f74174e-cbe6-456c-87e7-c2fa55968cce" providerId="AD" clId="Web-{A2BA296A-9015-C118-877D-A73754C82BF6}" dt="2020-09-23T18:07:18.142" v="8"/>
          <ac:spMkLst>
            <pc:docMk/>
            <pc:sldMk cId="1678206372" sldId="258"/>
            <ac:spMk id="91" creationId="{7BD08880-457D-4C62-A3B5-6A9B0878C7E9}"/>
          </ac:spMkLst>
        </pc:spChg>
        <pc:spChg chg="add del">
          <ac:chgData name="Jeffrey Zeidel" userId="S::jzeidel@dawsoncollege.qc.ca::1f74174e-cbe6-456c-87e7-c2fa55968cce" providerId="AD" clId="Web-{A2BA296A-9015-C118-877D-A73754C82BF6}" dt="2020-09-23T18:07:18.142" v="8"/>
          <ac:spMkLst>
            <pc:docMk/>
            <pc:sldMk cId="1678206372" sldId="258"/>
            <ac:spMk id="93" creationId="{FA94DED7-0A28-4AD9-8747-E94113225016}"/>
          </ac:spMkLst>
        </pc:spChg>
        <pc:spChg chg="add del">
          <ac:chgData name="Jeffrey Zeidel" userId="S::jzeidel@dawsoncollege.qc.ca::1f74174e-cbe6-456c-87e7-c2fa55968cce" providerId="AD" clId="Web-{A2BA296A-9015-C118-877D-A73754C82BF6}" dt="2020-09-23T18:07:18.142" v="8"/>
          <ac:spMkLst>
            <pc:docMk/>
            <pc:sldMk cId="1678206372" sldId="258"/>
            <ac:spMk id="95" creationId="{6F175609-91A3-416E-BC3D-7548FDE02910}"/>
          </ac:spMkLst>
        </pc:spChg>
        <pc:spChg chg="add del">
          <ac:chgData name="Jeffrey Zeidel" userId="S::jzeidel@dawsoncollege.qc.ca::1f74174e-cbe6-456c-87e7-c2fa55968cce" providerId="AD" clId="Web-{A2BA296A-9015-C118-877D-A73754C82BF6}" dt="2020-09-23T18:07:18.142" v="8"/>
          <ac:spMkLst>
            <pc:docMk/>
            <pc:sldMk cId="1678206372" sldId="258"/>
            <ac:spMk id="97" creationId="{9A3B0D54-9DF0-4FF8-A0AA-B4234DF358EF}"/>
          </ac:spMkLst>
        </pc:spChg>
        <pc:spChg chg="add del">
          <ac:chgData name="Jeffrey Zeidel" userId="S::jzeidel@dawsoncollege.qc.ca::1f74174e-cbe6-456c-87e7-c2fa55968cce" providerId="AD" clId="Web-{A2BA296A-9015-C118-877D-A73754C82BF6}" dt="2020-09-23T18:06:41.640" v="3"/>
          <ac:spMkLst>
            <pc:docMk/>
            <pc:sldMk cId="1678206372" sldId="258"/>
            <ac:spMk id="139" creationId="{DE91395A-2D18-4AF6-A0AC-AAA7189FED11}"/>
          </ac:spMkLst>
        </pc:spChg>
        <pc:spChg chg="add del">
          <ac:chgData name="Jeffrey Zeidel" userId="S::jzeidel@dawsoncollege.qc.ca::1f74174e-cbe6-456c-87e7-c2fa55968cce" providerId="AD" clId="Web-{A2BA296A-9015-C118-877D-A73754C82BF6}" dt="2020-09-23T18:06:41.640" v="3"/>
          <ac:spMkLst>
            <pc:docMk/>
            <pc:sldMk cId="1678206372" sldId="258"/>
            <ac:spMk id="140" creationId="{7BD08880-457D-4C62-A3B5-6A9B0878C7E9}"/>
          </ac:spMkLst>
        </pc:spChg>
        <pc:spChg chg="add del">
          <ac:chgData name="Jeffrey Zeidel" userId="S::jzeidel@dawsoncollege.qc.ca::1f74174e-cbe6-456c-87e7-c2fa55968cce" providerId="AD" clId="Web-{A2BA296A-9015-C118-877D-A73754C82BF6}" dt="2020-09-23T18:06:41.640" v="3"/>
          <ac:spMkLst>
            <pc:docMk/>
            <pc:sldMk cId="1678206372" sldId="258"/>
            <ac:spMk id="141" creationId="{FA94DED7-0A28-4AD9-8747-E94113225016}"/>
          </ac:spMkLst>
        </pc:spChg>
        <pc:spChg chg="add del">
          <ac:chgData name="Jeffrey Zeidel" userId="S::jzeidel@dawsoncollege.qc.ca::1f74174e-cbe6-456c-87e7-c2fa55968cce" providerId="AD" clId="Web-{A2BA296A-9015-C118-877D-A73754C82BF6}" dt="2020-09-23T18:06:41.640" v="3"/>
          <ac:spMkLst>
            <pc:docMk/>
            <pc:sldMk cId="1678206372" sldId="258"/>
            <ac:spMk id="142" creationId="{6F175609-91A3-416E-BC3D-7548FDE02910}"/>
          </ac:spMkLst>
        </pc:spChg>
        <pc:spChg chg="add del">
          <ac:chgData name="Jeffrey Zeidel" userId="S::jzeidel@dawsoncollege.qc.ca::1f74174e-cbe6-456c-87e7-c2fa55968cce" providerId="AD" clId="Web-{A2BA296A-9015-C118-877D-A73754C82BF6}" dt="2020-09-23T18:06:41.640" v="3"/>
          <ac:spMkLst>
            <pc:docMk/>
            <pc:sldMk cId="1678206372" sldId="258"/>
            <ac:spMk id="143" creationId="{9A3B0D54-9DF0-4FF8-A0AA-B4234DF358EF}"/>
          </ac:spMkLst>
        </pc:spChg>
        <pc:spChg chg="add">
          <ac:chgData name="Jeffrey Zeidel" userId="S::jzeidel@dawsoncollege.qc.ca::1f74174e-cbe6-456c-87e7-c2fa55968cce" providerId="AD" clId="Web-{A2BA296A-9015-C118-877D-A73754C82BF6}" dt="2020-09-23T18:07:18.142" v="8"/>
          <ac:spMkLst>
            <pc:docMk/>
            <pc:sldMk cId="1678206372" sldId="258"/>
            <ac:spMk id="146" creationId="{1996130F-9AB5-4DE9-8574-3AF891C5C172}"/>
          </ac:spMkLst>
        </pc:spChg>
        <pc:spChg chg="add">
          <ac:chgData name="Jeffrey Zeidel" userId="S::jzeidel@dawsoncollege.qc.ca::1f74174e-cbe6-456c-87e7-c2fa55968cce" providerId="AD" clId="Web-{A2BA296A-9015-C118-877D-A73754C82BF6}" dt="2020-09-23T18:07:18.142" v="8"/>
          <ac:spMkLst>
            <pc:docMk/>
            <pc:sldMk cId="1678206372" sldId="258"/>
            <ac:spMk id="147" creationId="{3623DEAC-F39C-45D6-86DC-1033F6429528}"/>
          </ac:spMkLst>
        </pc:spChg>
        <pc:spChg chg="add">
          <ac:chgData name="Jeffrey Zeidel" userId="S::jzeidel@dawsoncollege.qc.ca::1f74174e-cbe6-456c-87e7-c2fa55968cce" providerId="AD" clId="Web-{A2BA296A-9015-C118-877D-A73754C82BF6}" dt="2020-09-23T18:07:18.142" v="8"/>
          <ac:spMkLst>
            <pc:docMk/>
            <pc:sldMk cId="1678206372" sldId="258"/>
            <ac:spMk id="148" creationId="{A692209D-B607-46C3-8560-07AF72291659}"/>
          </ac:spMkLst>
        </pc:spChg>
        <pc:spChg chg="add">
          <ac:chgData name="Jeffrey Zeidel" userId="S::jzeidel@dawsoncollege.qc.ca::1f74174e-cbe6-456c-87e7-c2fa55968cce" providerId="AD" clId="Web-{A2BA296A-9015-C118-877D-A73754C82BF6}" dt="2020-09-23T18:07:18.142" v="8"/>
          <ac:spMkLst>
            <pc:docMk/>
            <pc:sldMk cId="1678206372" sldId="258"/>
            <ac:spMk id="149" creationId="{94874638-CF15-4908-BC4B-4908744D0BAF}"/>
          </ac:spMkLst>
        </pc:spChg>
        <pc:spChg chg="add">
          <ac:chgData name="Jeffrey Zeidel" userId="S::jzeidel@dawsoncollege.qc.ca::1f74174e-cbe6-456c-87e7-c2fa55968cce" providerId="AD" clId="Web-{A2BA296A-9015-C118-877D-A73754C82BF6}" dt="2020-09-23T18:07:18.142" v="8"/>
          <ac:spMkLst>
            <pc:docMk/>
            <pc:sldMk cId="1678206372" sldId="258"/>
            <ac:spMk id="150" creationId="{5F1B8348-CD6E-4561-A704-C232D9A2676D}"/>
          </ac:spMkLst>
        </pc:spChg>
        <pc:grpChg chg="add del">
          <ac:chgData name="Jeffrey Zeidel" userId="S::jzeidel@dawsoncollege.qc.ca::1f74174e-cbe6-456c-87e7-c2fa55968cce" providerId="AD" clId="Web-{A2BA296A-9015-C118-877D-A73754C82BF6}" dt="2020-09-23T18:07:18.142" v="8"/>
          <ac:grpSpMkLst>
            <pc:docMk/>
            <pc:sldMk cId="1678206372" sldId="258"/>
            <ac:grpSpMk id="61" creationId="{7398C59F-5A18-487B-91D6-B955AACF2E50}"/>
          </ac:grpSpMkLst>
        </pc:grpChg>
        <pc:grpChg chg="add del">
          <ac:chgData name="Jeffrey Zeidel" userId="S::jzeidel@dawsoncollege.qc.ca::1f74174e-cbe6-456c-87e7-c2fa55968cce" providerId="AD" clId="Web-{A2BA296A-9015-C118-877D-A73754C82BF6}" dt="2020-09-23T18:07:18.142" v="8"/>
          <ac:grpSpMkLst>
            <pc:docMk/>
            <pc:sldMk cId="1678206372" sldId="258"/>
            <ac:grpSpMk id="75" creationId="{520234FB-542E-4550-9C2F-1B56FD41A1CA}"/>
          </ac:grpSpMkLst>
        </pc:grpChg>
        <pc:grpChg chg="add del">
          <ac:chgData name="Jeffrey Zeidel" userId="S::jzeidel@dawsoncollege.qc.ca::1f74174e-cbe6-456c-87e7-c2fa55968cce" providerId="AD" clId="Web-{A2BA296A-9015-C118-877D-A73754C82BF6}" dt="2020-09-23T18:06:41.640" v="3"/>
          <ac:grpSpMkLst>
            <pc:docMk/>
            <pc:sldMk cId="1678206372" sldId="258"/>
            <ac:grpSpMk id="135" creationId="{7398C59F-5A18-487B-91D6-B955AACF2E50}"/>
          </ac:grpSpMkLst>
        </pc:grpChg>
        <pc:grpChg chg="add del">
          <ac:chgData name="Jeffrey Zeidel" userId="S::jzeidel@dawsoncollege.qc.ca::1f74174e-cbe6-456c-87e7-c2fa55968cce" providerId="AD" clId="Web-{A2BA296A-9015-C118-877D-A73754C82BF6}" dt="2020-09-23T18:06:41.640" v="3"/>
          <ac:grpSpMkLst>
            <pc:docMk/>
            <pc:sldMk cId="1678206372" sldId="258"/>
            <ac:grpSpMk id="137" creationId="{520234FB-542E-4550-9C2F-1B56FD41A1CA}"/>
          </ac:grpSpMkLst>
        </pc:grpChg>
        <pc:grpChg chg="add">
          <ac:chgData name="Jeffrey Zeidel" userId="S::jzeidel@dawsoncollege.qc.ca::1f74174e-cbe6-456c-87e7-c2fa55968cce" providerId="AD" clId="Web-{A2BA296A-9015-C118-877D-A73754C82BF6}" dt="2020-09-23T18:07:18.142" v="8"/>
          <ac:grpSpMkLst>
            <pc:docMk/>
            <pc:sldMk cId="1678206372" sldId="258"/>
            <ac:grpSpMk id="144" creationId="{166BF9EE-F7AC-4FA5-AC7E-001B3A642F75}"/>
          </ac:grpSpMkLst>
        </pc:grpChg>
        <pc:grpChg chg="add">
          <ac:chgData name="Jeffrey Zeidel" userId="S::jzeidel@dawsoncollege.qc.ca::1f74174e-cbe6-456c-87e7-c2fa55968cce" providerId="AD" clId="Web-{A2BA296A-9015-C118-877D-A73754C82BF6}" dt="2020-09-23T18:07:18.142" v="8"/>
          <ac:grpSpMkLst>
            <pc:docMk/>
            <pc:sldMk cId="1678206372" sldId="258"/>
            <ac:grpSpMk id="145" creationId="{E312DBA5-56D8-42B2-BA94-28168C2A6703}"/>
          </ac:grpSpMkLst>
        </pc:grpChg>
        <pc:picChg chg="add del mod">
          <ac:chgData name="Jeffrey Zeidel" userId="S::jzeidel@dawsoncollege.qc.ca::1f74174e-cbe6-456c-87e7-c2fa55968cce" providerId="AD" clId="Web-{A2BA296A-9015-C118-877D-A73754C82BF6}" dt="2020-09-23T18:07:06.063" v="6"/>
          <ac:picMkLst>
            <pc:docMk/>
            <pc:sldMk cId="1678206372" sldId="258"/>
            <ac:picMk id="3" creationId="{6937DEC7-B855-49FA-83B6-FE3929C8FAA1}"/>
          </ac:picMkLst>
        </pc:picChg>
        <pc:picChg chg="add del">
          <ac:chgData name="Jeffrey Zeidel" userId="S::jzeidel@dawsoncollege.qc.ca::1f74174e-cbe6-456c-87e7-c2fa55968cce" providerId="AD" clId="Web-{A2BA296A-9015-C118-877D-A73754C82BF6}" dt="2020-09-23T18:07:05.235" v="5"/>
          <ac:picMkLst>
            <pc:docMk/>
            <pc:sldMk cId="1678206372" sldId="258"/>
            <ac:picMk id="4" creationId="{74316163-9CA2-431C-98CE-24DDBAE94529}"/>
          </ac:picMkLst>
        </pc:picChg>
        <pc:picChg chg="add mod">
          <ac:chgData name="Jeffrey Zeidel" userId="S::jzeidel@dawsoncollege.qc.ca::1f74174e-cbe6-456c-87e7-c2fa55968cce" providerId="AD" clId="Web-{A2BA296A-9015-C118-877D-A73754C82BF6}" dt="2020-09-23T18:07:41.330" v="13" actId="1076"/>
          <ac:picMkLst>
            <pc:docMk/>
            <pc:sldMk cId="1678206372" sldId="258"/>
            <ac:picMk id="5" creationId="{FF35FC96-BF07-48C6-B49C-310D8D4F51A1}"/>
          </ac:picMkLst>
        </pc:picChg>
      </pc:sldChg>
    </pc:docChg>
  </pc:docChgLst>
  <pc:docChgLst>
    <pc:chgData name="Jeffrey Zeidel" userId="1f74174e-cbe6-456c-87e7-c2fa55968cce" providerId="ADAL" clId="{84DB8014-11D1-4067-AE41-E8BCECFB3BD7}"/>
    <pc:docChg chg="undo custSel mod addSld modSld">
      <pc:chgData name="Jeffrey Zeidel" userId="1f74174e-cbe6-456c-87e7-c2fa55968cce" providerId="ADAL" clId="{84DB8014-11D1-4067-AE41-E8BCECFB3BD7}" dt="2020-05-08T20:11:55.346" v="4393" actId="20577"/>
      <pc:docMkLst>
        <pc:docMk/>
      </pc:docMkLst>
      <pc:sldChg chg="addSp delSp modSp mod setBg">
        <pc:chgData name="Jeffrey Zeidel" userId="1f74174e-cbe6-456c-87e7-c2fa55968cce" providerId="ADAL" clId="{84DB8014-11D1-4067-AE41-E8BCECFB3BD7}" dt="2020-04-23T17:00:29.494" v="257" actId="1076"/>
        <pc:sldMkLst>
          <pc:docMk/>
          <pc:sldMk cId="852864111" sldId="262"/>
        </pc:sldMkLst>
        <pc:spChg chg="mod">
          <ac:chgData name="Jeffrey Zeidel" userId="1f74174e-cbe6-456c-87e7-c2fa55968cce" providerId="ADAL" clId="{84DB8014-11D1-4067-AE41-E8BCECFB3BD7}" dt="2020-04-22T22:03:58.208" v="7" actId="26606"/>
          <ac:spMkLst>
            <pc:docMk/>
            <pc:sldMk cId="852864111" sldId="262"/>
            <ac:spMk id="2" creationId="{9E50B297-1EC0-44D2-8CDF-2BC3D3EB30D9}"/>
          </ac:spMkLst>
        </pc:spChg>
        <pc:spChg chg="add del">
          <ac:chgData name="Jeffrey Zeidel" userId="1f74174e-cbe6-456c-87e7-c2fa55968cce" providerId="ADAL" clId="{84DB8014-11D1-4067-AE41-E8BCECFB3BD7}" dt="2020-04-22T22:09:21.167" v="34" actId="26606"/>
          <ac:spMkLst>
            <pc:docMk/>
            <pc:sldMk cId="852864111" sldId="262"/>
            <ac:spMk id="37" creationId="{1996130F-9AB5-4DE9-8574-3AF891C5C172}"/>
          </ac:spMkLst>
        </pc:spChg>
        <pc:spChg chg="add del">
          <ac:chgData name="Jeffrey Zeidel" userId="1f74174e-cbe6-456c-87e7-c2fa55968cce" providerId="ADAL" clId="{84DB8014-11D1-4067-AE41-E8BCECFB3BD7}" dt="2020-04-22T22:09:21.167" v="34" actId="26606"/>
          <ac:spMkLst>
            <pc:docMk/>
            <pc:sldMk cId="852864111" sldId="262"/>
            <ac:spMk id="39" creationId="{3623DEAC-F39C-45D6-86DC-1033F6429528}"/>
          </ac:spMkLst>
        </pc:spChg>
        <pc:spChg chg="add del">
          <ac:chgData name="Jeffrey Zeidel" userId="1f74174e-cbe6-456c-87e7-c2fa55968cce" providerId="ADAL" clId="{84DB8014-11D1-4067-AE41-E8BCECFB3BD7}" dt="2020-04-22T22:09:21.167" v="34" actId="26606"/>
          <ac:spMkLst>
            <pc:docMk/>
            <pc:sldMk cId="852864111" sldId="262"/>
            <ac:spMk id="41" creationId="{A692209D-B607-46C3-8560-07AF72291659}"/>
          </ac:spMkLst>
        </pc:spChg>
        <pc:spChg chg="add del">
          <ac:chgData name="Jeffrey Zeidel" userId="1f74174e-cbe6-456c-87e7-c2fa55968cce" providerId="ADAL" clId="{84DB8014-11D1-4067-AE41-E8BCECFB3BD7}" dt="2020-04-22T22:09:21.167" v="34" actId="26606"/>
          <ac:spMkLst>
            <pc:docMk/>
            <pc:sldMk cId="852864111" sldId="262"/>
            <ac:spMk id="43" creationId="{94874638-CF15-4908-BC4B-4908744D0BAF}"/>
          </ac:spMkLst>
        </pc:spChg>
        <pc:spChg chg="add del">
          <ac:chgData name="Jeffrey Zeidel" userId="1f74174e-cbe6-456c-87e7-c2fa55968cce" providerId="ADAL" clId="{84DB8014-11D1-4067-AE41-E8BCECFB3BD7}" dt="2020-04-22T22:09:21.167" v="34" actId="26606"/>
          <ac:spMkLst>
            <pc:docMk/>
            <pc:sldMk cId="852864111" sldId="262"/>
            <ac:spMk id="45" creationId="{5F1B8348-CD6E-4561-A704-C232D9A2676D}"/>
          </ac:spMkLst>
        </pc:spChg>
        <pc:spChg chg="add del">
          <ac:chgData name="Jeffrey Zeidel" userId="1f74174e-cbe6-456c-87e7-c2fa55968cce" providerId="ADAL" clId="{84DB8014-11D1-4067-AE41-E8BCECFB3BD7}" dt="2020-04-23T17:00:25.453" v="255" actId="26606"/>
          <ac:spMkLst>
            <pc:docMk/>
            <pc:sldMk cId="852864111" sldId="262"/>
            <ac:spMk id="78" creationId="{1996130F-9AB5-4DE9-8574-3AF891C5C172}"/>
          </ac:spMkLst>
        </pc:spChg>
        <pc:spChg chg="add del">
          <ac:chgData name="Jeffrey Zeidel" userId="1f74174e-cbe6-456c-87e7-c2fa55968cce" providerId="ADAL" clId="{84DB8014-11D1-4067-AE41-E8BCECFB3BD7}" dt="2020-04-23T17:00:25.453" v="255" actId="26606"/>
          <ac:spMkLst>
            <pc:docMk/>
            <pc:sldMk cId="852864111" sldId="262"/>
            <ac:spMk id="80" creationId="{3623DEAC-F39C-45D6-86DC-1033F6429528}"/>
          </ac:spMkLst>
        </pc:spChg>
        <pc:spChg chg="add del">
          <ac:chgData name="Jeffrey Zeidel" userId="1f74174e-cbe6-456c-87e7-c2fa55968cce" providerId="ADAL" clId="{84DB8014-11D1-4067-AE41-E8BCECFB3BD7}" dt="2020-04-23T17:00:25.453" v="255" actId="26606"/>
          <ac:spMkLst>
            <pc:docMk/>
            <pc:sldMk cId="852864111" sldId="262"/>
            <ac:spMk id="82" creationId="{A692209D-B607-46C3-8560-07AF72291659}"/>
          </ac:spMkLst>
        </pc:spChg>
        <pc:spChg chg="add del">
          <ac:chgData name="Jeffrey Zeidel" userId="1f74174e-cbe6-456c-87e7-c2fa55968cce" providerId="ADAL" clId="{84DB8014-11D1-4067-AE41-E8BCECFB3BD7}" dt="2020-04-23T17:00:25.453" v="255" actId="26606"/>
          <ac:spMkLst>
            <pc:docMk/>
            <pc:sldMk cId="852864111" sldId="262"/>
            <ac:spMk id="84" creationId="{94874638-CF15-4908-BC4B-4908744D0BAF}"/>
          </ac:spMkLst>
        </pc:spChg>
        <pc:spChg chg="add del">
          <ac:chgData name="Jeffrey Zeidel" userId="1f74174e-cbe6-456c-87e7-c2fa55968cce" providerId="ADAL" clId="{84DB8014-11D1-4067-AE41-E8BCECFB3BD7}" dt="2020-04-23T17:00:25.453" v="255" actId="26606"/>
          <ac:spMkLst>
            <pc:docMk/>
            <pc:sldMk cId="852864111" sldId="262"/>
            <ac:spMk id="86" creationId="{5F1B8348-CD6E-4561-A704-C232D9A2676D}"/>
          </ac:spMkLst>
        </pc:spChg>
        <pc:spChg chg="add">
          <ac:chgData name="Jeffrey Zeidel" userId="1f74174e-cbe6-456c-87e7-c2fa55968cce" providerId="ADAL" clId="{84DB8014-11D1-4067-AE41-E8BCECFB3BD7}" dt="2020-04-23T17:00:25.453" v="255" actId="26606"/>
          <ac:spMkLst>
            <pc:docMk/>
            <pc:sldMk cId="852864111" sldId="262"/>
            <ac:spMk id="119" creationId="{1996130F-9AB5-4DE9-8574-3AF891C5C172}"/>
          </ac:spMkLst>
        </pc:spChg>
        <pc:spChg chg="add">
          <ac:chgData name="Jeffrey Zeidel" userId="1f74174e-cbe6-456c-87e7-c2fa55968cce" providerId="ADAL" clId="{84DB8014-11D1-4067-AE41-E8BCECFB3BD7}" dt="2020-04-23T17:00:25.453" v="255" actId="26606"/>
          <ac:spMkLst>
            <pc:docMk/>
            <pc:sldMk cId="852864111" sldId="262"/>
            <ac:spMk id="121" creationId="{3623DEAC-F39C-45D6-86DC-1033F6429528}"/>
          </ac:spMkLst>
        </pc:spChg>
        <pc:spChg chg="add">
          <ac:chgData name="Jeffrey Zeidel" userId="1f74174e-cbe6-456c-87e7-c2fa55968cce" providerId="ADAL" clId="{84DB8014-11D1-4067-AE41-E8BCECFB3BD7}" dt="2020-04-23T17:00:25.453" v="255" actId="26606"/>
          <ac:spMkLst>
            <pc:docMk/>
            <pc:sldMk cId="852864111" sldId="262"/>
            <ac:spMk id="123" creationId="{A692209D-B607-46C3-8560-07AF72291659}"/>
          </ac:spMkLst>
        </pc:spChg>
        <pc:spChg chg="add">
          <ac:chgData name="Jeffrey Zeidel" userId="1f74174e-cbe6-456c-87e7-c2fa55968cce" providerId="ADAL" clId="{84DB8014-11D1-4067-AE41-E8BCECFB3BD7}" dt="2020-04-23T17:00:25.453" v="255" actId="26606"/>
          <ac:spMkLst>
            <pc:docMk/>
            <pc:sldMk cId="852864111" sldId="262"/>
            <ac:spMk id="125" creationId="{94874638-CF15-4908-BC4B-4908744D0BAF}"/>
          </ac:spMkLst>
        </pc:spChg>
        <pc:spChg chg="add">
          <ac:chgData name="Jeffrey Zeidel" userId="1f74174e-cbe6-456c-87e7-c2fa55968cce" providerId="ADAL" clId="{84DB8014-11D1-4067-AE41-E8BCECFB3BD7}" dt="2020-04-23T17:00:25.453" v="255" actId="26606"/>
          <ac:spMkLst>
            <pc:docMk/>
            <pc:sldMk cId="852864111" sldId="262"/>
            <ac:spMk id="127" creationId="{5F1B8348-CD6E-4561-A704-C232D9A2676D}"/>
          </ac:spMkLst>
        </pc:spChg>
        <pc:grpChg chg="add del">
          <ac:chgData name="Jeffrey Zeidel" userId="1f74174e-cbe6-456c-87e7-c2fa55968cce" providerId="ADAL" clId="{84DB8014-11D1-4067-AE41-E8BCECFB3BD7}" dt="2020-04-22T22:09:21.167" v="34" actId="26606"/>
          <ac:grpSpMkLst>
            <pc:docMk/>
            <pc:sldMk cId="852864111" sldId="262"/>
            <ac:grpSpMk id="9" creationId="{166BF9EE-F7AC-4FA5-AC7E-001B3A642F75}"/>
          </ac:grpSpMkLst>
        </pc:grpChg>
        <pc:grpChg chg="add del">
          <ac:chgData name="Jeffrey Zeidel" userId="1f74174e-cbe6-456c-87e7-c2fa55968cce" providerId="ADAL" clId="{84DB8014-11D1-4067-AE41-E8BCECFB3BD7}" dt="2020-04-22T22:09:21.167" v="34" actId="26606"/>
          <ac:grpSpMkLst>
            <pc:docMk/>
            <pc:sldMk cId="852864111" sldId="262"/>
            <ac:grpSpMk id="23" creationId="{E312DBA5-56D8-42B2-BA94-28168C2A6703}"/>
          </ac:grpSpMkLst>
        </pc:grpChg>
        <pc:grpChg chg="add del">
          <ac:chgData name="Jeffrey Zeidel" userId="1f74174e-cbe6-456c-87e7-c2fa55968cce" providerId="ADAL" clId="{84DB8014-11D1-4067-AE41-E8BCECFB3BD7}" dt="2020-04-23T17:00:25.453" v="255" actId="26606"/>
          <ac:grpSpMkLst>
            <pc:docMk/>
            <pc:sldMk cId="852864111" sldId="262"/>
            <ac:grpSpMk id="50" creationId="{166BF9EE-F7AC-4FA5-AC7E-001B3A642F75}"/>
          </ac:grpSpMkLst>
        </pc:grpChg>
        <pc:grpChg chg="add del">
          <ac:chgData name="Jeffrey Zeidel" userId="1f74174e-cbe6-456c-87e7-c2fa55968cce" providerId="ADAL" clId="{84DB8014-11D1-4067-AE41-E8BCECFB3BD7}" dt="2020-04-23T17:00:25.453" v="255" actId="26606"/>
          <ac:grpSpMkLst>
            <pc:docMk/>
            <pc:sldMk cId="852864111" sldId="262"/>
            <ac:grpSpMk id="64" creationId="{E312DBA5-56D8-42B2-BA94-28168C2A6703}"/>
          </ac:grpSpMkLst>
        </pc:grpChg>
        <pc:grpChg chg="add">
          <ac:chgData name="Jeffrey Zeidel" userId="1f74174e-cbe6-456c-87e7-c2fa55968cce" providerId="ADAL" clId="{84DB8014-11D1-4067-AE41-E8BCECFB3BD7}" dt="2020-04-23T17:00:25.453" v="255" actId="26606"/>
          <ac:grpSpMkLst>
            <pc:docMk/>
            <pc:sldMk cId="852864111" sldId="262"/>
            <ac:grpSpMk id="91" creationId="{166BF9EE-F7AC-4FA5-AC7E-001B3A642F75}"/>
          </ac:grpSpMkLst>
        </pc:grpChg>
        <pc:grpChg chg="add">
          <ac:chgData name="Jeffrey Zeidel" userId="1f74174e-cbe6-456c-87e7-c2fa55968cce" providerId="ADAL" clId="{84DB8014-11D1-4067-AE41-E8BCECFB3BD7}" dt="2020-04-23T17:00:25.453" v="255" actId="26606"/>
          <ac:grpSpMkLst>
            <pc:docMk/>
            <pc:sldMk cId="852864111" sldId="262"/>
            <ac:grpSpMk id="105" creationId="{E312DBA5-56D8-42B2-BA94-28168C2A6703}"/>
          </ac:grpSpMkLst>
        </pc:grpChg>
        <pc:picChg chg="add mod">
          <ac:chgData name="Jeffrey Zeidel" userId="1f74174e-cbe6-456c-87e7-c2fa55968cce" providerId="ADAL" clId="{84DB8014-11D1-4067-AE41-E8BCECFB3BD7}" dt="2020-04-23T17:00:29.494" v="257" actId="1076"/>
          <ac:picMkLst>
            <pc:docMk/>
            <pc:sldMk cId="852864111" sldId="262"/>
            <ac:picMk id="3" creationId="{00568BBF-11CE-4033-B986-207616202948}"/>
          </ac:picMkLst>
        </pc:picChg>
        <pc:picChg chg="add del mod">
          <ac:chgData name="Jeffrey Zeidel" userId="1f74174e-cbe6-456c-87e7-c2fa55968cce" providerId="ADAL" clId="{84DB8014-11D1-4067-AE41-E8BCECFB3BD7}" dt="2020-04-22T22:06:09.027" v="30" actId="478"/>
          <ac:picMkLst>
            <pc:docMk/>
            <pc:sldMk cId="852864111" sldId="262"/>
            <ac:picMk id="4" creationId="{C8A23D16-4091-40C2-AFA2-B77020B5931A}"/>
          </ac:picMkLst>
        </pc:picChg>
        <pc:picChg chg="add del mod">
          <ac:chgData name="Jeffrey Zeidel" userId="1f74174e-cbe6-456c-87e7-c2fa55968cce" providerId="ADAL" clId="{84DB8014-11D1-4067-AE41-E8BCECFB3BD7}" dt="2020-04-23T17:00:20.888" v="252" actId="478"/>
          <ac:picMkLst>
            <pc:docMk/>
            <pc:sldMk cId="852864111" sldId="262"/>
            <ac:picMk id="5" creationId="{7C4FCD7A-4906-4F01-895E-5183C6DD671C}"/>
          </ac:picMkLst>
        </pc:picChg>
        <pc:picChg chg="del">
          <ac:chgData name="Jeffrey Zeidel" userId="1f74174e-cbe6-456c-87e7-c2fa55968cce" providerId="ADAL" clId="{84DB8014-11D1-4067-AE41-E8BCECFB3BD7}" dt="2020-04-22T22:03:35.968" v="0" actId="478"/>
          <ac:picMkLst>
            <pc:docMk/>
            <pc:sldMk cId="852864111" sldId="262"/>
            <ac:picMk id="1026" creationId="{E386C35C-2C8C-4631-9941-86F23E3332FD}"/>
          </ac:picMkLst>
        </pc:picChg>
      </pc:sldChg>
      <pc:sldChg chg="addSp delSp modSp mod setBg setClrOvrMap">
        <pc:chgData name="Jeffrey Zeidel" userId="1f74174e-cbe6-456c-87e7-c2fa55968cce" providerId="ADAL" clId="{84DB8014-11D1-4067-AE41-E8BCECFB3BD7}" dt="2020-04-23T17:12:16.635" v="853" actId="207"/>
        <pc:sldMkLst>
          <pc:docMk/>
          <pc:sldMk cId="1015246418" sldId="263"/>
        </pc:sldMkLst>
        <pc:spChg chg="mod">
          <ac:chgData name="Jeffrey Zeidel" userId="1f74174e-cbe6-456c-87e7-c2fa55968cce" providerId="ADAL" clId="{84DB8014-11D1-4067-AE41-E8BCECFB3BD7}" dt="2020-04-22T22:12:17.652" v="96" actId="26606"/>
          <ac:spMkLst>
            <pc:docMk/>
            <pc:sldMk cId="1015246418" sldId="263"/>
            <ac:spMk id="2" creationId="{9E50B297-1EC0-44D2-8CDF-2BC3D3EB30D9}"/>
          </ac:spMkLst>
        </pc:spChg>
        <pc:spChg chg="mod ord">
          <ac:chgData name="Jeffrey Zeidel" userId="1f74174e-cbe6-456c-87e7-c2fa55968cce" providerId="ADAL" clId="{84DB8014-11D1-4067-AE41-E8BCECFB3BD7}" dt="2020-04-23T17:12:16.635" v="853" actId="207"/>
          <ac:spMkLst>
            <pc:docMk/>
            <pc:sldMk cId="1015246418" sldId="263"/>
            <ac:spMk id="3" creationId="{1E3A11CA-8D21-43CD-B698-9A2BF6F44CD9}"/>
          </ac:spMkLst>
        </pc:spChg>
        <pc:spChg chg="add del">
          <ac:chgData name="Jeffrey Zeidel" userId="1f74174e-cbe6-456c-87e7-c2fa55968cce" providerId="ADAL" clId="{84DB8014-11D1-4067-AE41-E8BCECFB3BD7}" dt="2020-04-22T22:11:47.453" v="64" actId="26606"/>
          <ac:spMkLst>
            <pc:docMk/>
            <pc:sldMk cId="1015246418" sldId="263"/>
            <ac:spMk id="8" creationId="{39EE869B-085D-43B3-AED8-9B065561249F}"/>
          </ac:spMkLst>
        </pc:spChg>
        <pc:spChg chg="add del">
          <ac:chgData name="Jeffrey Zeidel" userId="1f74174e-cbe6-456c-87e7-c2fa55968cce" providerId="ADAL" clId="{84DB8014-11D1-4067-AE41-E8BCECFB3BD7}" dt="2020-04-22T22:12:17.662" v="97" actId="26606"/>
          <ac:spMkLst>
            <pc:docMk/>
            <pc:sldMk cId="1015246418" sldId="263"/>
            <ac:spMk id="9" creationId="{39EE869B-085D-43B3-AED8-9B065561249F}"/>
          </ac:spMkLst>
        </pc:spChg>
        <pc:spChg chg="add del">
          <ac:chgData name="Jeffrey Zeidel" userId="1f74174e-cbe6-456c-87e7-c2fa55968cce" providerId="ADAL" clId="{84DB8014-11D1-4067-AE41-E8BCECFB3BD7}" dt="2020-04-22T22:11:47.453" v="64" actId="26606"/>
          <ac:spMkLst>
            <pc:docMk/>
            <pc:sldMk cId="1015246418" sldId="263"/>
            <ac:spMk id="10" creationId="{C54E744A-A072-47AF-981A-37186176C2CC}"/>
          </ac:spMkLst>
        </pc:spChg>
        <pc:spChg chg="add del">
          <ac:chgData name="Jeffrey Zeidel" userId="1f74174e-cbe6-456c-87e7-c2fa55968cce" providerId="ADAL" clId="{84DB8014-11D1-4067-AE41-E8BCECFB3BD7}" dt="2020-04-22T22:12:17.662" v="97" actId="26606"/>
          <ac:spMkLst>
            <pc:docMk/>
            <pc:sldMk cId="1015246418" sldId="263"/>
            <ac:spMk id="11" creationId="{C54E744A-A072-47AF-981A-37186176C2CC}"/>
          </ac:spMkLst>
        </pc:spChg>
        <pc:spChg chg="add del">
          <ac:chgData name="Jeffrey Zeidel" userId="1f74174e-cbe6-456c-87e7-c2fa55968cce" providerId="ADAL" clId="{84DB8014-11D1-4067-AE41-E8BCECFB3BD7}" dt="2020-04-22T22:12:17.662" v="97" actId="26606"/>
          <ac:spMkLst>
            <pc:docMk/>
            <pc:sldMk cId="1015246418" sldId="263"/>
            <ac:spMk id="13" creationId="{F0254341-1068-4FB7-8AEF-220C6EB4101F}"/>
          </ac:spMkLst>
        </pc:spChg>
        <pc:spChg chg="add del">
          <ac:chgData name="Jeffrey Zeidel" userId="1f74174e-cbe6-456c-87e7-c2fa55968cce" providerId="ADAL" clId="{84DB8014-11D1-4067-AE41-E8BCECFB3BD7}" dt="2020-04-22T22:11:47.453" v="64" actId="26606"/>
          <ac:spMkLst>
            <pc:docMk/>
            <pc:sldMk cId="1015246418" sldId="263"/>
            <ac:spMk id="15" creationId="{F0254341-1068-4FB7-8AEF-220C6EB4101F}"/>
          </ac:spMkLst>
        </pc:spChg>
        <pc:spChg chg="add del">
          <ac:chgData name="Jeffrey Zeidel" userId="1f74174e-cbe6-456c-87e7-c2fa55968cce" providerId="ADAL" clId="{84DB8014-11D1-4067-AE41-E8BCECFB3BD7}" dt="2020-04-22T22:12:13.628" v="90" actId="26606"/>
          <ac:spMkLst>
            <pc:docMk/>
            <pc:sldMk cId="1015246418" sldId="263"/>
            <ac:spMk id="16" creationId="{1EDD21E1-BAF0-4314-AB31-82ECB8AC9EA9}"/>
          </ac:spMkLst>
        </pc:spChg>
        <pc:spChg chg="add del">
          <ac:chgData name="Jeffrey Zeidel" userId="1f74174e-cbe6-456c-87e7-c2fa55968cce" providerId="ADAL" clId="{84DB8014-11D1-4067-AE41-E8BCECFB3BD7}" dt="2020-04-22T22:12:13.628" v="90" actId="26606"/>
          <ac:spMkLst>
            <pc:docMk/>
            <pc:sldMk cId="1015246418" sldId="263"/>
            <ac:spMk id="17" creationId="{FDC8619C-F25D-468E-95FA-2A2151D7DDD2}"/>
          </ac:spMkLst>
        </pc:spChg>
        <pc:spChg chg="add del">
          <ac:chgData name="Jeffrey Zeidel" userId="1f74174e-cbe6-456c-87e7-c2fa55968cce" providerId="ADAL" clId="{84DB8014-11D1-4067-AE41-E8BCECFB3BD7}" dt="2020-04-22T22:11:22.645" v="57" actId="26606"/>
          <ac:spMkLst>
            <pc:docMk/>
            <pc:sldMk cId="1015246418" sldId="263"/>
            <ac:spMk id="18" creationId="{1A44C337-3893-4B29-A265-B1329150B6AA}"/>
          </ac:spMkLst>
        </pc:spChg>
        <pc:spChg chg="add del">
          <ac:chgData name="Jeffrey Zeidel" userId="1f74174e-cbe6-456c-87e7-c2fa55968cce" providerId="ADAL" clId="{84DB8014-11D1-4067-AE41-E8BCECFB3BD7}" dt="2020-04-22T22:12:16.605" v="94" actId="26606"/>
          <ac:spMkLst>
            <pc:docMk/>
            <pc:sldMk cId="1015246418" sldId="263"/>
            <ac:spMk id="19" creationId="{39EE869B-085D-43B3-AED8-9B065561249F}"/>
          </ac:spMkLst>
        </pc:spChg>
        <pc:spChg chg="add del">
          <ac:chgData name="Jeffrey Zeidel" userId="1f74174e-cbe6-456c-87e7-c2fa55968cce" providerId="ADAL" clId="{84DB8014-11D1-4067-AE41-E8BCECFB3BD7}" dt="2020-04-22T22:12:16.605" v="94" actId="26606"/>
          <ac:spMkLst>
            <pc:docMk/>
            <pc:sldMk cId="1015246418" sldId="263"/>
            <ac:spMk id="21" creationId="{C54E744A-A072-47AF-981A-37186176C2CC}"/>
          </ac:spMkLst>
        </pc:spChg>
        <pc:spChg chg="add del">
          <ac:chgData name="Jeffrey Zeidel" userId="1f74174e-cbe6-456c-87e7-c2fa55968cce" providerId="ADAL" clId="{84DB8014-11D1-4067-AE41-E8BCECFB3BD7}" dt="2020-04-22T22:12:13.628" v="90" actId="26606"/>
          <ac:spMkLst>
            <pc:docMk/>
            <pc:sldMk cId="1015246418" sldId="263"/>
            <ac:spMk id="22" creationId="{7D9439D6-DEAD-4CEB-A61B-BE3D64D1B598}"/>
          </ac:spMkLst>
        </pc:spChg>
        <pc:spChg chg="add del">
          <ac:chgData name="Jeffrey Zeidel" userId="1f74174e-cbe6-456c-87e7-c2fa55968cce" providerId="ADAL" clId="{84DB8014-11D1-4067-AE41-E8BCECFB3BD7}" dt="2020-04-22T22:12:16.605" v="94" actId="26606"/>
          <ac:spMkLst>
            <pc:docMk/>
            <pc:sldMk cId="1015246418" sldId="263"/>
            <ac:spMk id="23" creationId="{F0254341-1068-4FB7-8AEF-220C6EB4101F}"/>
          </ac:spMkLst>
        </pc:spChg>
        <pc:spChg chg="add">
          <ac:chgData name="Jeffrey Zeidel" userId="1f74174e-cbe6-456c-87e7-c2fa55968cce" providerId="ADAL" clId="{84DB8014-11D1-4067-AE41-E8BCECFB3BD7}" dt="2020-04-22T22:12:17.662" v="97" actId="26606"/>
          <ac:spMkLst>
            <pc:docMk/>
            <pc:sldMk cId="1015246418" sldId="263"/>
            <ac:spMk id="24" creationId="{44A5AAD1-9616-4E1C-B3AC-E5497A6A3C2A}"/>
          </ac:spMkLst>
        </pc:spChg>
        <pc:spChg chg="add del">
          <ac:chgData name="Jeffrey Zeidel" userId="1f74174e-cbe6-456c-87e7-c2fa55968cce" providerId="ADAL" clId="{84DB8014-11D1-4067-AE41-E8BCECFB3BD7}" dt="2020-04-22T22:12:17.652" v="96" actId="26606"/>
          <ac:spMkLst>
            <pc:docMk/>
            <pc:sldMk cId="1015246418" sldId="263"/>
            <ac:spMk id="33" creationId="{1A44C337-3893-4B29-A265-B1329150B6AA}"/>
          </ac:spMkLst>
        </pc:spChg>
        <pc:spChg chg="add del">
          <ac:chgData name="Jeffrey Zeidel" userId="1f74174e-cbe6-456c-87e7-c2fa55968cce" providerId="ADAL" clId="{84DB8014-11D1-4067-AE41-E8BCECFB3BD7}" dt="2020-04-22T22:11:22.645" v="57" actId="26606"/>
          <ac:spMkLst>
            <pc:docMk/>
            <pc:sldMk cId="1015246418" sldId="263"/>
            <ac:spMk id="48" creationId="{AA5CD610-ED7C-4CED-A9A1-174432C88AF8}"/>
          </ac:spMkLst>
        </pc:spChg>
        <pc:spChg chg="add del">
          <ac:chgData name="Jeffrey Zeidel" userId="1f74174e-cbe6-456c-87e7-c2fa55968cce" providerId="ADAL" clId="{84DB8014-11D1-4067-AE41-E8BCECFB3BD7}" dt="2020-04-22T22:11:22.645" v="57" actId="26606"/>
          <ac:spMkLst>
            <pc:docMk/>
            <pc:sldMk cId="1015246418" sldId="263"/>
            <ac:spMk id="50" creationId="{0C4379BF-8C7A-480A-BC36-DA55D92A9356}"/>
          </ac:spMkLst>
        </pc:spChg>
        <pc:spChg chg="add del">
          <ac:chgData name="Jeffrey Zeidel" userId="1f74174e-cbe6-456c-87e7-c2fa55968cce" providerId="ADAL" clId="{84DB8014-11D1-4067-AE41-E8BCECFB3BD7}" dt="2020-04-22T22:12:17.652" v="96" actId="26606"/>
          <ac:spMkLst>
            <pc:docMk/>
            <pc:sldMk cId="1015246418" sldId="263"/>
            <ac:spMk id="54" creationId="{AA5CD610-ED7C-4CED-A9A1-174432C88AF8}"/>
          </ac:spMkLst>
        </pc:spChg>
        <pc:spChg chg="add del">
          <ac:chgData name="Jeffrey Zeidel" userId="1f74174e-cbe6-456c-87e7-c2fa55968cce" providerId="ADAL" clId="{84DB8014-11D1-4067-AE41-E8BCECFB3BD7}" dt="2020-04-22T22:12:17.652" v="96" actId="26606"/>
          <ac:spMkLst>
            <pc:docMk/>
            <pc:sldMk cId="1015246418" sldId="263"/>
            <ac:spMk id="55" creationId="{0C4379BF-8C7A-480A-BC36-DA55D92A9356}"/>
          </ac:spMkLst>
        </pc:spChg>
        <pc:spChg chg="add">
          <ac:chgData name="Jeffrey Zeidel" userId="1f74174e-cbe6-456c-87e7-c2fa55968cce" providerId="ADAL" clId="{84DB8014-11D1-4067-AE41-E8BCECFB3BD7}" dt="2020-04-22T22:12:17.662" v="97" actId="26606"/>
          <ac:spMkLst>
            <pc:docMk/>
            <pc:sldMk cId="1015246418" sldId="263"/>
            <ac:spMk id="57" creationId="{37B5A23F-7276-435D-91DA-09104D77774D}"/>
          </ac:spMkLst>
        </pc:spChg>
        <pc:spChg chg="add">
          <ac:chgData name="Jeffrey Zeidel" userId="1f74174e-cbe6-456c-87e7-c2fa55968cce" providerId="ADAL" clId="{84DB8014-11D1-4067-AE41-E8BCECFB3BD7}" dt="2020-04-22T22:12:17.662" v="97" actId="26606"/>
          <ac:spMkLst>
            <pc:docMk/>
            <pc:sldMk cId="1015246418" sldId="263"/>
            <ac:spMk id="58" creationId="{2F3ECD7F-BF61-4CB1-AA15-464BB771E778}"/>
          </ac:spMkLst>
        </pc:spChg>
        <pc:spChg chg="add">
          <ac:chgData name="Jeffrey Zeidel" userId="1f74174e-cbe6-456c-87e7-c2fa55968cce" providerId="ADAL" clId="{84DB8014-11D1-4067-AE41-E8BCECFB3BD7}" dt="2020-04-22T22:12:17.662" v="97" actId="26606"/>
          <ac:spMkLst>
            <pc:docMk/>
            <pc:sldMk cId="1015246418" sldId="263"/>
            <ac:spMk id="59" creationId="{966F1B29-3A08-4DB7-9F92-4C09B3BCFF14}"/>
          </ac:spMkLst>
        </pc:spChg>
        <pc:grpChg chg="add del">
          <ac:chgData name="Jeffrey Zeidel" userId="1f74174e-cbe6-456c-87e7-c2fa55968cce" providerId="ADAL" clId="{84DB8014-11D1-4067-AE41-E8BCECFB3BD7}" dt="2020-04-22T22:11:22.645" v="57" actId="26606"/>
          <ac:grpSpMkLst>
            <pc:docMk/>
            <pc:sldMk cId="1015246418" sldId="263"/>
            <ac:grpSpMk id="20" creationId="{81E0B358-1267-4844-8B3D-B7A279B4175A}"/>
          </ac:grpSpMkLst>
        </pc:grpChg>
        <pc:grpChg chg="add del">
          <ac:chgData name="Jeffrey Zeidel" userId="1f74174e-cbe6-456c-87e7-c2fa55968cce" providerId="ADAL" clId="{84DB8014-11D1-4067-AE41-E8BCECFB3BD7}" dt="2020-04-22T22:11:22.645" v="57" actId="26606"/>
          <ac:grpSpMkLst>
            <pc:docMk/>
            <pc:sldMk cId="1015246418" sldId="263"/>
            <ac:grpSpMk id="34" creationId="{AF44CA9C-80E8-44E1-A79C-D6EBFC73BCA0}"/>
          </ac:grpSpMkLst>
        </pc:grpChg>
        <pc:grpChg chg="add del">
          <ac:chgData name="Jeffrey Zeidel" userId="1f74174e-cbe6-456c-87e7-c2fa55968cce" providerId="ADAL" clId="{84DB8014-11D1-4067-AE41-E8BCECFB3BD7}" dt="2020-04-22T22:12:17.652" v="96" actId="26606"/>
          <ac:grpSpMkLst>
            <pc:docMk/>
            <pc:sldMk cId="1015246418" sldId="263"/>
            <ac:grpSpMk id="47" creationId="{81E0B358-1267-4844-8B3D-B7A279B4175A}"/>
          </ac:grpSpMkLst>
        </pc:grpChg>
        <pc:grpChg chg="add del">
          <ac:chgData name="Jeffrey Zeidel" userId="1f74174e-cbe6-456c-87e7-c2fa55968cce" providerId="ADAL" clId="{84DB8014-11D1-4067-AE41-E8BCECFB3BD7}" dt="2020-04-22T22:12:17.652" v="96" actId="26606"/>
          <ac:grpSpMkLst>
            <pc:docMk/>
            <pc:sldMk cId="1015246418" sldId="263"/>
            <ac:grpSpMk id="53" creationId="{AF44CA9C-80E8-44E1-A79C-D6EBFC73BCA0}"/>
          </ac:grpSpMkLst>
        </pc:grpChg>
        <pc:picChg chg="add mod">
          <ac:chgData name="Jeffrey Zeidel" userId="1f74174e-cbe6-456c-87e7-c2fa55968cce" providerId="ADAL" clId="{84DB8014-11D1-4067-AE41-E8BCECFB3BD7}" dt="2020-04-23T17:01:02.037" v="261" actId="14100"/>
          <ac:picMkLst>
            <pc:docMk/>
            <pc:sldMk cId="1015246418" sldId="263"/>
            <ac:picMk id="4" creationId="{7253E5F8-5A24-4EED-B40C-2091EB5D83D9}"/>
          </ac:picMkLst>
        </pc:picChg>
        <pc:picChg chg="add del mod ord">
          <ac:chgData name="Jeffrey Zeidel" userId="1f74174e-cbe6-456c-87e7-c2fa55968cce" providerId="ADAL" clId="{84DB8014-11D1-4067-AE41-E8BCECFB3BD7}" dt="2020-04-22T22:05:06.917" v="19" actId="478"/>
          <ac:picMkLst>
            <pc:docMk/>
            <pc:sldMk cId="1015246418" sldId="263"/>
            <ac:picMk id="4" creationId="{B1870C5B-9B3A-4ABB-A23B-8E12854DB8FF}"/>
          </ac:picMkLst>
        </pc:picChg>
        <pc:picChg chg="add del mod modCrop">
          <ac:chgData name="Jeffrey Zeidel" userId="1f74174e-cbe6-456c-87e7-c2fa55968cce" providerId="ADAL" clId="{84DB8014-11D1-4067-AE41-E8BCECFB3BD7}" dt="2020-04-22T22:06:12.215" v="31" actId="478"/>
          <ac:picMkLst>
            <pc:docMk/>
            <pc:sldMk cId="1015246418" sldId="263"/>
            <ac:picMk id="5" creationId="{B9D4CC79-8DB9-4BAA-8DBB-03B0B76C798A}"/>
          </ac:picMkLst>
        </pc:picChg>
        <pc:picChg chg="add del mod ord modCrop">
          <ac:chgData name="Jeffrey Zeidel" userId="1f74174e-cbe6-456c-87e7-c2fa55968cce" providerId="ADAL" clId="{84DB8014-11D1-4067-AE41-E8BCECFB3BD7}" dt="2020-04-23T17:00:56.851" v="258" actId="478"/>
          <ac:picMkLst>
            <pc:docMk/>
            <pc:sldMk cId="1015246418" sldId="263"/>
            <ac:picMk id="6" creationId="{E9FEF9A4-1CF3-4F95-AC9C-370E7BE7DC88}"/>
          </ac:picMkLst>
        </pc:picChg>
      </pc:sldChg>
      <pc:sldChg chg="addSp modSp mod setBg">
        <pc:chgData name="Jeffrey Zeidel" userId="1f74174e-cbe6-456c-87e7-c2fa55968cce" providerId="ADAL" clId="{84DB8014-11D1-4067-AE41-E8BCECFB3BD7}" dt="2020-05-08T18:57:56.826" v="3900" actId="20577"/>
        <pc:sldMkLst>
          <pc:docMk/>
          <pc:sldMk cId="1606159716" sldId="264"/>
        </pc:sldMkLst>
        <pc:spChg chg="mod">
          <ac:chgData name="Jeffrey Zeidel" userId="1f74174e-cbe6-456c-87e7-c2fa55968cce" providerId="ADAL" clId="{84DB8014-11D1-4067-AE41-E8BCECFB3BD7}" dt="2020-04-22T22:14:28.816" v="109" actId="26606"/>
          <ac:spMkLst>
            <pc:docMk/>
            <pc:sldMk cId="1606159716" sldId="264"/>
            <ac:spMk id="2" creationId="{9E50B297-1EC0-44D2-8CDF-2BC3D3EB30D9}"/>
          </ac:spMkLst>
        </pc:spChg>
        <pc:spChg chg="mod">
          <ac:chgData name="Jeffrey Zeidel" userId="1f74174e-cbe6-456c-87e7-c2fa55968cce" providerId="ADAL" clId="{84DB8014-11D1-4067-AE41-E8BCECFB3BD7}" dt="2020-05-08T18:57:56.826" v="3900" actId="20577"/>
          <ac:spMkLst>
            <pc:docMk/>
            <pc:sldMk cId="1606159716" sldId="264"/>
            <ac:spMk id="3" creationId="{1E3A11CA-8D21-43CD-B698-9A2BF6F44CD9}"/>
          </ac:spMkLst>
        </pc:spChg>
        <pc:spChg chg="add">
          <ac:chgData name="Jeffrey Zeidel" userId="1f74174e-cbe6-456c-87e7-c2fa55968cce" providerId="ADAL" clId="{84DB8014-11D1-4067-AE41-E8BCECFB3BD7}" dt="2020-04-22T22:14:28.816" v="109" actId="26606"/>
          <ac:spMkLst>
            <pc:docMk/>
            <pc:sldMk cId="1606159716" sldId="264"/>
            <ac:spMk id="9" creationId="{E491B121-12B5-4977-A064-636AB0B9B0BD}"/>
          </ac:spMkLst>
        </pc:spChg>
        <pc:spChg chg="add">
          <ac:chgData name="Jeffrey Zeidel" userId="1f74174e-cbe6-456c-87e7-c2fa55968cce" providerId="ADAL" clId="{84DB8014-11D1-4067-AE41-E8BCECFB3BD7}" dt="2020-04-22T22:14:28.816" v="109" actId="26606"/>
          <ac:spMkLst>
            <pc:docMk/>
            <pc:sldMk cId="1606159716" sldId="264"/>
            <ac:spMk id="11" creationId="{2ED05F70-AB3E-4472-B26B-EFE6A5A59BC8}"/>
          </ac:spMkLst>
        </pc:spChg>
        <pc:spChg chg="add">
          <ac:chgData name="Jeffrey Zeidel" userId="1f74174e-cbe6-456c-87e7-c2fa55968cce" providerId="ADAL" clId="{84DB8014-11D1-4067-AE41-E8BCECFB3BD7}" dt="2020-04-22T22:14:28.816" v="109" actId="26606"/>
          <ac:spMkLst>
            <pc:docMk/>
            <pc:sldMk cId="1606159716" sldId="264"/>
            <ac:spMk id="13" creationId="{21F6BE39-9E37-45F0-B10C-92305CFB7C77}"/>
          </ac:spMkLst>
        </pc:spChg>
        <pc:picChg chg="add mod modCrop">
          <ac:chgData name="Jeffrey Zeidel" userId="1f74174e-cbe6-456c-87e7-c2fa55968cce" providerId="ADAL" clId="{84DB8014-11D1-4067-AE41-E8BCECFB3BD7}" dt="2020-04-22T22:14:35.915" v="112" actId="14100"/>
          <ac:picMkLst>
            <pc:docMk/>
            <pc:sldMk cId="1606159716" sldId="264"/>
            <ac:picMk id="4" creationId="{99C914B8-56B0-4F4D-ABE4-F35CC0F2B4C6}"/>
          </ac:picMkLst>
        </pc:picChg>
      </pc:sldChg>
      <pc:sldChg chg="addSp delSp modSp mod setBg">
        <pc:chgData name="Jeffrey Zeidel" userId="1f74174e-cbe6-456c-87e7-c2fa55968cce" providerId="ADAL" clId="{84DB8014-11D1-4067-AE41-E8BCECFB3BD7}" dt="2020-04-22T22:16:51.066" v="134" actId="14100"/>
        <pc:sldMkLst>
          <pc:docMk/>
          <pc:sldMk cId="1964641500" sldId="265"/>
        </pc:sldMkLst>
        <pc:spChg chg="mod">
          <ac:chgData name="Jeffrey Zeidel" userId="1f74174e-cbe6-456c-87e7-c2fa55968cce" providerId="ADAL" clId="{84DB8014-11D1-4067-AE41-E8BCECFB3BD7}" dt="2020-04-22T22:16:35.125" v="128" actId="26606"/>
          <ac:spMkLst>
            <pc:docMk/>
            <pc:sldMk cId="1964641500" sldId="265"/>
            <ac:spMk id="2" creationId="{9E50B297-1EC0-44D2-8CDF-2BC3D3EB30D9}"/>
          </ac:spMkLst>
        </pc:spChg>
        <pc:spChg chg="mod ord">
          <ac:chgData name="Jeffrey Zeidel" userId="1f74174e-cbe6-456c-87e7-c2fa55968cce" providerId="ADAL" clId="{84DB8014-11D1-4067-AE41-E8BCECFB3BD7}" dt="2020-04-22T22:16:51.066" v="134" actId="14100"/>
          <ac:spMkLst>
            <pc:docMk/>
            <pc:sldMk cId="1964641500" sldId="265"/>
            <ac:spMk id="3" creationId="{1E3A11CA-8D21-43CD-B698-9A2BF6F44CD9}"/>
          </ac:spMkLst>
        </pc:spChg>
        <pc:spChg chg="add">
          <ac:chgData name="Jeffrey Zeidel" userId="1f74174e-cbe6-456c-87e7-c2fa55968cce" providerId="ADAL" clId="{84DB8014-11D1-4067-AE41-E8BCECFB3BD7}" dt="2020-04-22T22:16:35.125" v="128" actId="26606"/>
          <ac:spMkLst>
            <pc:docMk/>
            <pc:sldMk cId="1964641500" sldId="265"/>
            <ac:spMk id="6" creationId="{E491B121-12B5-4977-A064-636AB0B9B0BD}"/>
          </ac:spMkLst>
        </pc:spChg>
        <pc:spChg chg="add">
          <ac:chgData name="Jeffrey Zeidel" userId="1f74174e-cbe6-456c-87e7-c2fa55968cce" providerId="ADAL" clId="{84DB8014-11D1-4067-AE41-E8BCECFB3BD7}" dt="2020-04-22T22:16:35.125" v="128" actId="26606"/>
          <ac:spMkLst>
            <pc:docMk/>
            <pc:sldMk cId="1964641500" sldId="265"/>
            <ac:spMk id="7" creationId="{2ED05F70-AB3E-4472-B26B-EFE6A5A59BC8}"/>
          </ac:spMkLst>
        </pc:spChg>
        <pc:spChg chg="add del">
          <ac:chgData name="Jeffrey Zeidel" userId="1f74174e-cbe6-456c-87e7-c2fa55968cce" providerId="ADAL" clId="{84DB8014-11D1-4067-AE41-E8BCECFB3BD7}" dt="2020-04-22T22:16:21.780" v="125" actId="26606"/>
          <ac:spMkLst>
            <pc:docMk/>
            <pc:sldMk cId="1964641500" sldId="265"/>
            <ac:spMk id="9" creationId="{F7E42047-F7E7-4687-BBE0-D4BDC8E77BB1}"/>
          </ac:spMkLst>
        </pc:spChg>
        <pc:spChg chg="add">
          <ac:chgData name="Jeffrey Zeidel" userId="1f74174e-cbe6-456c-87e7-c2fa55968cce" providerId="ADAL" clId="{84DB8014-11D1-4067-AE41-E8BCECFB3BD7}" dt="2020-04-22T22:16:35.125" v="128" actId="26606"/>
          <ac:spMkLst>
            <pc:docMk/>
            <pc:sldMk cId="1964641500" sldId="265"/>
            <ac:spMk id="13" creationId="{21F6BE39-9E37-45F0-B10C-92305CFB7C77}"/>
          </ac:spMkLst>
        </pc:spChg>
        <pc:spChg chg="add del">
          <ac:chgData name="Jeffrey Zeidel" userId="1f74174e-cbe6-456c-87e7-c2fa55968cce" providerId="ADAL" clId="{84DB8014-11D1-4067-AE41-E8BCECFB3BD7}" dt="2020-04-22T22:16:21.780" v="125" actId="26606"/>
          <ac:spMkLst>
            <pc:docMk/>
            <pc:sldMk cId="1964641500" sldId="265"/>
            <ac:spMk id="39" creationId="{2C509E7A-337A-4664-BEC2-03F9BCA0A463}"/>
          </ac:spMkLst>
        </pc:spChg>
        <pc:spChg chg="add del">
          <ac:chgData name="Jeffrey Zeidel" userId="1f74174e-cbe6-456c-87e7-c2fa55968cce" providerId="ADAL" clId="{84DB8014-11D1-4067-AE41-E8BCECFB3BD7}" dt="2020-04-22T22:16:21.780" v="125" actId="26606"/>
          <ac:spMkLst>
            <pc:docMk/>
            <pc:sldMk cId="1964641500" sldId="265"/>
            <ac:spMk id="41" creationId="{D9AB99AB-E300-4B19-97C3-9A12EA3C7BDA}"/>
          </ac:spMkLst>
        </pc:spChg>
        <pc:spChg chg="add del">
          <ac:chgData name="Jeffrey Zeidel" userId="1f74174e-cbe6-456c-87e7-c2fa55968cce" providerId="ADAL" clId="{84DB8014-11D1-4067-AE41-E8BCECFB3BD7}" dt="2020-04-22T22:16:21.001" v="123" actId="26606"/>
          <ac:spMkLst>
            <pc:docMk/>
            <pc:sldMk cId="1964641500" sldId="265"/>
            <ac:spMk id="46" creationId="{E491B121-12B5-4977-A064-636AB0B9B0BD}"/>
          </ac:spMkLst>
        </pc:spChg>
        <pc:spChg chg="add del">
          <ac:chgData name="Jeffrey Zeidel" userId="1f74174e-cbe6-456c-87e7-c2fa55968cce" providerId="ADAL" clId="{84DB8014-11D1-4067-AE41-E8BCECFB3BD7}" dt="2020-04-22T22:16:21.001" v="123" actId="26606"/>
          <ac:spMkLst>
            <pc:docMk/>
            <pc:sldMk cId="1964641500" sldId="265"/>
            <ac:spMk id="48" creationId="{2ED05F70-AB3E-4472-B26B-EFE6A5A59BC8}"/>
          </ac:spMkLst>
        </pc:spChg>
        <pc:spChg chg="add del">
          <ac:chgData name="Jeffrey Zeidel" userId="1f74174e-cbe6-456c-87e7-c2fa55968cce" providerId="ADAL" clId="{84DB8014-11D1-4067-AE41-E8BCECFB3BD7}" dt="2020-04-22T22:16:21.001" v="123" actId="26606"/>
          <ac:spMkLst>
            <pc:docMk/>
            <pc:sldMk cId="1964641500" sldId="265"/>
            <ac:spMk id="50" creationId="{21F6BE39-9E37-45F0-B10C-92305CFB7C77}"/>
          </ac:spMkLst>
        </pc:spChg>
        <pc:grpChg chg="add del">
          <ac:chgData name="Jeffrey Zeidel" userId="1f74174e-cbe6-456c-87e7-c2fa55968cce" providerId="ADAL" clId="{84DB8014-11D1-4067-AE41-E8BCECFB3BD7}" dt="2020-04-22T22:16:21.780" v="125" actId="26606"/>
          <ac:grpSpMkLst>
            <pc:docMk/>
            <pc:sldMk cId="1964641500" sldId="265"/>
            <ac:grpSpMk id="11" creationId="{8D6F839A-C8D9-4FBC-8EFD-9E56D12F4CD0}"/>
          </ac:grpSpMkLst>
        </pc:grpChg>
        <pc:grpChg chg="add del">
          <ac:chgData name="Jeffrey Zeidel" userId="1f74174e-cbe6-456c-87e7-c2fa55968cce" providerId="ADAL" clId="{84DB8014-11D1-4067-AE41-E8BCECFB3BD7}" dt="2020-04-22T22:16:21.780" v="125" actId="26606"/>
          <ac:grpSpMkLst>
            <pc:docMk/>
            <pc:sldMk cId="1964641500" sldId="265"/>
            <ac:grpSpMk id="25" creationId="{70EDA856-A216-4EEC-9AB6-A59FFC703612}"/>
          </ac:grpSpMkLst>
        </pc:grpChg>
        <pc:picChg chg="add mod ord">
          <ac:chgData name="Jeffrey Zeidel" userId="1f74174e-cbe6-456c-87e7-c2fa55968cce" providerId="ADAL" clId="{84DB8014-11D1-4067-AE41-E8BCECFB3BD7}" dt="2020-04-22T22:16:45.163" v="132" actId="1076"/>
          <ac:picMkLst>
            <pc:docMk/>
            <pc:sldMk cId="1964641500" sldId="265"/>
            <ac:picMk id="4" creationId="{6C7D5AC0-BE1F-4C87-AE00-419E5B3A7CB7}"/>
          </ac:picMkLst>
        </pc:picChg>
      </pc:sldChg>
      <pc:sldChg chg="addSp delSp modSp add setBg delDesignElem">
        <pc:chgData name="Jeffrey Zeidel" userId="1f74174e-cbe6-456c-87e7-c2fa55968cce" providerId="ADAL" clId="{84DB8014-11D1-4067-AE41-E8BCECFB3BD7}" dt="2020-04-23T17:22:01.238" v="1941" actId="20577"/>
        <pc:sldMkLst>
          <pc:docMk/>
          <pc:sldMk cId="1181373749" sldId="272"/>
        </pc:sldMkLst>
        <pc:spChg chg="mod">
          <ac:chgData name="Jeffrey Zeidel" userId="1f74174e-cbe6-456c-87e7-c2fa55968cce" providerId="ADAL" clId="{84DB8014-11D1-4067-AE41-E8BCECFB3BD7}" dt="2020-04-23T17:12:35.381" v="856" actId="1076"/>
          <ac:spMkLst>
            <pc:docMk/>
            <pc:sldMk cId="1181373749" sldId="272"/>
            <ac:spMk id="2" creationId="{9E50B297-1EC0-44D2-8CDF-2BC3D3EB30D9}"/>
          </ac:spMkLst>
        </pc:spChg>
        <pc:spChg chg="mod">
          <ac:chgData name="Jeffrey Zeidel" userId="1f74174e-cbe6-456c-87e7-c2fa55968cce" providerId="ADAL" clId="{84DB8014-11D1-4067-AE41-E8BCECFB3BD7}" dt="2020-04-23T17:22:01.238" v="1941" actId="20577"/>
          <ac:spMkLst>
            <pc:docMk/>
            <pc:sldMk cId="1181373749" sldId="272"/>
            <ac:spMk id="3" creationId="{1E3A11CA-8D21-43CD-B698-9A2BF6F44CD9}"/>
          </ac:spMkLst>
        </pc:spChg>
        <pc:spChg chg="del">
          <ac:chgData name="Jeffrey Zeidel" userId="1f74174e-cbe6-456c-87e7-c2fa55968cce" providerId="ADAL" clId="{84DB8014-11D1-4067-AE41-E8BCECFB3BD7}" dt="2020-04-23T16:56:45.571" v="136"/>
          <ac:spMkLst>
            <pc:docMk/>
            <pc:sldMk cId="1181373749" sldId="272"/>
            <ac:spMk id="24" creationId="{44A5AAD1-9616-4E1C-B3AC-E5497A6A3C2A}"/>
          </ac:spMkLst>
        </pc:spChg>
        <pc:spChg chg="del">
          <ac:chgData name="Jeffrey Zeidel" userId="1f74174e-cbe6-456c-87e7-c2fa55968cce" providerId="ADAL" clId="{84DB8014-11D1-4067-AE41-E8BCECFB3BD7}" dt="2020-04-23T16:56:45.571" v="136"/>
          <ac:spMkLst>
            <pc:docMk/>
            <pc:sldMk cId="1181373749" sldId="272"/>
            <ac:spMk id="57" creationId="{37B5A23F-7276-435D-91DA-09104D77774D}"/>
          </ac:spMkLst>
        </pc:spChg>
        <pc:spChg chg="del">
          <ac:chgData name="Jeffrey Zeidel" userId="1f74174e-cbe6-456c-87e7-c2fa55968cce" providerId="ADAL" clId="{84DB8014-11D1-4067-AE41-E8BCECFB3BD7}" dt="2020-04-23T16:56:45.571" v="136"/>
          <ac:spMkLst>
            <pc:docMk/>
            <pc:sldMk cId="1181373749" sldId="272"/>
            <ac:spMk id="58" creationId="{2F3ECD7F-BF61-4CB1-AA15-464BB771E778}"/>
          </ac:spMkLst>
        </pc:spChg>
        <pc:spChg chg="del">
          <ac:chgData name="Jeffrey Zeidel" userId="1f74174e-cbe6-456c-87e7-c2fa55968cce" providerId="ADAL" clId="{84DB8014-11D1-4067-AE41-E8BCECFB3BD7}" dt="2020-04-23T16:56:45.571" v="136"/>
          <ac:spMkLst>
            <pc:docMk/>
            <pc:sldMk cId="1181373749" sldId="272"/>
            <ac:spMk id="59" creationId="{966F1B29-3A08-4DB7-9F92-4C09B3BCFF14}"/>
          </ac:spMkLst>
        </pc:spChg>
        <pc:picChg chg="del">
          <ac:chgData name="Jeffrey Zeidel" userId="1f74174e-cbe6-456c-87e7-c2fa55968cce" providerId="ADAL" clId="{84DB8014-11D1-4067-AE41-E8BCECFB3BD7}" dt="2020-04-23T17:01:06.459" v="262" actId="478"/>
          <ac:picMkLst>
            <pc:docMk/>
            <pc:sldMk cId="1181373749" sldId="272"/>
            <ac:picMk id="6" creationId="{E9FEF9A4-1CF3-4F95-AC9C-370E7BE7DC88}"/>
          </ac:picMkLst>
        </pc:picChg>
        <pc:picChg chg="add mod">
          <ac:chgData name="Jeffrey Zeidel" userId="1f74174e-cbe6-456c-87e7-c2fa55968cce" providerId="ADAL" clId="{84DB8014-11D1-4067-AE41-E8BCECFB3BD7}" dt="2020-04-23T17:01:09.792" v="264" actId="1076"/>
          <ac:picMkLst>
            <pc:docMk/>
            <pc:sldMk cId="1181373749" sldId="272"/>
            <ac:picMk id="9" creationId="{118EDE3F-0DD8-4974-8213-F97B8EB73B6B}"/>
          </ac:picMkLst>
        </pc:picChg>
      </pc:sldChg>
      <pc:sldChg chg="addSp delSp modSp add setBg delDesignElem">
        <pc:chgData name="Jeffrey Zeidel" userId="1f74174e-cbe6-456c-87e7-c2fa55968cce" providerId="ADAL" clId="{84DB8014-11D1-4067-AE41-E8BCECFB3BD7}" dt="2020-04-23T17:34:52.411" v="2868" actId="20577"/>
        <pc:sldMkLst>
          <pc:docMk/>
          <pc:sldMk cId="3995181973" sldId="273"/>
        </pc:sldMkLst>
        <pc:spChg chg="mod">
          <ac:chgData name="Jeffrey Zeidel" userId="1f74174e-cbe6-456c-87e7-c2fa55968cce" providerId="ADAL" clId="{84DB8014-11D1-4067-AE41-E8BCECFB3BD7}" dt="2020-04-23T17:22:57.557" v="1943" actId="1076"/>
          <ac:spMkLst>
            <pc:docMk/>
            <pc:sldMk cId="3995181973" sldId="273"/>
            <ac:spMk id="2" creationId="{9E50B297-1EC0-44D2-8CDF-2BC3D3EB30D9}"/>
          </ac:spMkLst>
        </pc:spChg>
        <pc:spChg chg="mod">
          <ac:chgData name="Jeffrey Zeidel" userId="1f74174e-cbe6-456c-87e7-c2fa55968cce" providerId="ADAL" clId="{84DB8014-11D1-4067-AE41-E8BCECFB3BD7}" dt="2020-04-23T17:34:52.411" v="2868" actId="20577"/>
          <ac:spMkLst>
            <pc:docMk/>
            <pc:sldMk cId="3995181973" sldId="273"/>
            <ac:spMk id="3" creationId="{1E3A11CA-8D21-43CD-B698-9A2BF6F44CD9}"/>
          </ac:spMkLst>
        </pc:spChg>
        <pc:spChg chg="del">
          <ac:chgData name="Jeffrey Zeidel" userId="1f74174e-cbe6-456c-87e7-c2fa55968cce" providerId="ADAL" clId="{84DB8014-11D1-4067-AE41-E8BCECFB3BD7}" dt="2020-04-23T16:56:46.977" v="138"/>
          <ac:spMkLst>
            <pc:docMk/>
            <pc:sldMk cId="3995181973" sldId="273"/>
            <ac:spMk id="24" creationId="{44A5AAD1-9616-4E1C-B3AC-E5497A6A3C2A}"/>
          </ac:spMkLst>
        </pc:spChg>
        <pc:spChg chg="del">
          <ac:chgData name="Jeffrey Zeidel" userId="1f74174e-cbe6-456c-87e7-c2fa55968cce" providerId="ADAL" clId="{84DB8014-11D1-4067-AE41-E8BCECFB3BD7}" dt="2020-04-23T16:56:46.977" v="138"/>
          <ac:spMkLst>
            <pc:docMk/>
            <pc:sldMk cId="3995181973" sldId="273"/>
            <ac:spMk id="57" creationId="{37B5A23F-7276-435D-91DA-09104D77774D}"/>
          </ac:spMkLst>
        </pc:spChg>
        <pc:spChg chg="del">
          <ac:chgData name="Jeffrey Zeidel" userId="1f74174e-cbe6-456c-87e7-c2fa55968cce" providerId="ADAL" clId="{84DB8014-11D1-4067-AE41-E8BCECFB3BD7}" dt="2020-04-23T16:56:46.977" v="138"/>
          <ac:spMkLst>
            <pc:docMk/>
            <pc:sldMk cId="3995181973" sldId="273"/>
            <ac:spMk id="58" creationId="{2F3ECD7F-BF61-4CB1-AA15-464BB771E778}"/>
          </ac:spMkLst>
        </pc:spChg>
        <pc:spChg chg="del">
          <ac:chgData name="Jeffrey Zeidel" userId="1f74174e-cbe6-456c-87e7-c2fa55968cce" providerId="ADAL" clId="{84DB8014-11D1-4067-AE41-E8BCECFB3BD7}" dt="2020-04-23T16:56:46.977" v="138"/>
          <ac:spMkLst>
            <pc:docMk/>
            <pc:sldMk cId="3995181973" sldId="273"/>
            <ac:spMk id="59" creationId="{966F1B29-3A08-4DB7-9F92-4C09B3BCFF14}"/>
          </ac:spMkLst>
        </pc:spChg>
        <pc:picChg chg="del">
          <ac:chgData name="Jeffrey Zeidel" userId="1f74174e-cbe6-456c-87e7-c2fa55968cce" providerId="ADAL" clId="{84DB8014-11D1-4067-AE41-E8BCECFB3BD7}" dt="2020-04-23T17:01:12.811" v="265" actId="478"/>
          <ac:picMkLst>
            <pc:docMk/>
            <pc:sldMk cId="3995181973" sldId="273"/>
            <ac:picMk id="6" creationId="{E9FEF9A4-1CF3-4F95-AC9C-370E7BE7DC88}"/>
          </ac:picMkLst>
        </pc:picChg>
        <pc:picChg chg="add mod">
          <ac:chgData name="Jeffrey Zeidel" userId="1f74174e-cbe6-456c-87e7-c2fa55968cce" providerId="ADAL" clId="{84DB8014-11D1-4067-AE41-E8BCECFB3BD7}" dt="2020-04-23T17:01:14.919" v="267" actId="1076"/>
          <ac:picMkLst>
            <pc:docMk/>
            <pc:sldMk cId="3995181973" sldId="273"/>
            <ac:picMk id="9" creationId="{F7B59248-B9D2-4B15-9C41-BAB024303177}"/>
          </ac:picMkLst>
        </pc:picChg>
      </pc:sldChg>
      <pc:sldChg chg="delSp modSp add mod setBg delDesignElem">
        <pc:chgData name="Jeffrey Zeidel" userId="1f74174e-cbe6-456c-87e7-c2fa55968cce" providerId="ADAL" clId="{84DB8014-11D1-4067-AE41-E8BCECFB3BD7}" dt="2020-05-08T18:57:12.418" v="3885" actId="20577"/>
        <pc:sldMkLst>
          <pc:docMk/>
          <pc:sldMk cId="2204153212" sldId="274"/>
        </pc:sldMkLst>
        <pc:spChg chg="mod">
          <ac:chgData name="Jeffrey Zeidel" userId="1f74174e-cbe6-456c-87e7-c2fa55968cce" providerId="ADAL" clId="{84DB8014-11D1-4067-AE41-E8BCECFB3BD7}" dt="2020-05-08T18:57:12.418" v="3885" actId="20577"/>
          <ac:spMkLst>
            <pc:docMk/>
            <pc:sldMk cId="2204153212" sldId="274"/>
            <ac:spMk id="3" creationId="{1E3A11CA-8D21-43CD-B698-9A2BF6F44CD9}"/>
          </ac:spMkLst>
        </pc:spChg>
        <pc:spChg chg="del">
          <ac:chgData name="Jeffrey Zeidel" userId="1f74174e-cbe6-456c-87e7-c2fa55968cce" providerId="ADAL" clId="{84DB8014-11D1-4067-AE41-E8BCECFB3BD7}" dt="2020-05-08T18:20:31.866" v="2870"/>
          <ac:spMkLst>
            <pc:docMk/>
            <pc:sldMk cId="2204153212" sldId="274"/>
            <ac:spMk id="9" creationId="{E491B121-12B5-4977-A064-636AB0B9B0BD}"/>
          </ac:spMkLst>
        </pc:spChg>
        <pc:spChg chg="del">
          <ac:chgData name="Jeffrey Zeidel" userId="1f74174e-cbe6-456c-87e7-c2fa55968cce" providerId="ADAL" clId="{84DB8014-11D1-4067-AE41-E8BCECFB3BD7}" dt="2020-05-08T18:20:31.866" v="2870"/>
          <ac:spMkLst>
            <pc:docMk/>
            <pc:sldMk cId="2204153212" sldId="274"/>
            <ac:spMk id="11" creationId="{2ED05F70-AB3E-4472-B26B-EFE6A5A59BC8}"/>
          </ac:spMkLst>
        </pc:spChg>
        <pc:spChg chg="del">
          <ac:chgData name="Jeffrey Zeidel" userId="1f74174e-cbe6-456c-87e7-c2fa55968cce" providerId="ADAL" clId="{84DB8014-11D1-4067-AE41-E8BCECFB3BD7}" dt="2020-05-08T18:20:31.866" v="2870"/>
          <ac:spMkLst>
            <pc:docMk/>
            <pc:sldMk cId="2204153212" sldId="274"/>
            <ac:spMk id="13" creationId="{21F6BE39-9E37-45F0-B10C-92305CFB7C77}"/>
          </ac:spMkLst>
        </pc:spChg>
      </pc:sldChg>
      <pc:sldChg chg="delSp modSp add mod setBg delDesignElem">
        <pc:chgData name="Jeffrey Zeidel" userId="1f74174e-cbe6-456c-87e7-c2fa55968cce" providerId="ADAL" clId="{84DB8014-11D1-4067-AE41-E8BCECFB3BD7}" dt="2020-05-08T20:11:55.346" v="4393" actId="20577"/>
        <pc:sldMkLst>
          <pc:docMk/>
          <pc:sldMk cId="1929140955" sldId="275"/>
        </pc:sldMkLst>
        <pc:spChg chg="mod">
          <ac:chgData name="Jeffrey Zeidel" userId="1f74174e-cbe6-456c-87e7-c2fa55968cce" providerId="ADAL" clId="{84DB8014-11D1-4067-AE41-E8BCECFB3BD7}" dt="2020-05-08T20:11:55.346" v="4393" actId="20577"/>
          <ac:spMkLst>
            <pc:docMk/>
            <pc:sldMk cId="1929140955" sldId="275"/>
            <ac:spMk id="3" creationId="{1E3A11CA-8D21-43CD-B698-9A2BF6F44CD9}"/>
          </ac:spMkLst>
        </pc:spChg>
        <pc:spChg chg="del">
          <ac:chgData name="Jeffrey Zeidel" userId="1f74174e-cbe6-456c-87e7-c2fa55968cce" providerId="ADAL" clId="{84DB8014-11D1-4067-AE41-E8BCECFB3BD7}" dt="2020-05-08T18:20:32.599" v="2872"/>
          <ac:spMkLst>
            <pc:docMk/>
            <pc:sldMk cId="1929140955" sldId="275"/>
            <ac:spMk id="9" creationId="{E491B121-12B5-4977-A064-636AB0B9B0BD}"/>
          </ac:spMkLst>
        </pc:spChg>
        <pc:spChg chg="del">
          <ac:chgData name="Jeffrey Zeidel" userId="1f74174e-cbe6-456c-87e7-c2fa55968cce" providerId="ADAL" clId="{84DB8014-11D1-4067-AE41-E8BCECFB3BD7}" dt="2020-05-08T18:20:32.599" v="2872"/>
          <ac:spMkLst>
            <pc:docMk/>
            <pc:sldMk cId="1929140955" sldId="275"/>
            <ac:spMk id="11" creationId="{2ED05F70-AB3E-4472-B26B-EFE6A5A59BC8}"/>
          </ac:spMkLst>
        </pc:spChg>
        <pc:spChg chg="del">
          <ac:chgData name="Jeffrey Zeidel" userId="1f74174e-cbe6-456c-87e7-c2fa55968cce" providerId="ADAL" clId="{84DB8014-11D1-4067-AE41-E8BCECFB3BD7}" dt="2020-05-08T18:20:32.599" v="2872"/>
          <ac:spMkLst>
            <pc:docMk/>
            <pc:sldMk cId="1929140955" sldId="275"/>
            <ac:spMk id="13" creationId="{21F6BE39-9E37-45F0-B10C-92305CFB7C77}"/>
          </ac:spMkLst>
        </pc:spChg>
      </pc:sldChg>
    </pc:docChg>
  </pc:docChgLst>
  <pc:docChgLst>
    <pc:chgData name="Jeffrey Zeidel" userId="S::jzeidel@dawsoncollege.qc.ca::1f74174e-cbe6-456c-87e7-c2fa55968cce" providerId="AD" clId="Web-{BB42930C-509D-3055-BB0D-9A5F2EBFB62D}"/>
    <pc:docChg chg="addSld modSld sldOrd">
      <pc:chgData name="Jeffrey Zeidel" userId="S::jzeidel@dawsoncollege.qc.ca::1f74174e-cbe6-456c-87e7-c2fa55968cce" providerId="AD" clId="Web-{BB42930C-509D-3055-BB0D-9A5F2EBFB62D}" dt="2020-11-22T20:47:59.382" v="451" actId="20577"/>
      <pc:docMkLst>
        <pc:docMk/>
      </pc:docMkLst>
      <pc:sldChg chg="modSp">
        <pc:chgData name="Jeffrey Zeidel" userId="S::jzeidel@dawsoncollege.qc.ca::1f74174e-cbe6-456c-87e7-c2fa55968cce" providerId="AD" clId="Web-{BB42930C-509D-3055-BB0D-9A5F2EBFB62D}" dt="2020-11-22T20:22:48.720" v="8" actId="20577"/>
        <pc:sldMkLst>
          <pc:docMk/>
          <pc:sldMk cId="1015246418" sldId="263"/>
        </pc:sldMkLst>
        <pc:spChg chg="mod">
          <ac:chgData name="Jeffrey Zeidel" userId="S::jzeidel@dawsoncollege.qc.ca::1f74174e-cbe6-456c-87e7-c2fa55968cce" providerId="AD" clId="Web-{BB42930C-509D-3055-BB0D-9A5F2EBFB62D}" dt="2020-11-22T20:22:48.720" v="8" actId="20577"/>
          <ac:spMkLst>
            <pc:docMk/>
            <pc:sldMk cId="1015246418" sldId="263"/>
            <ac:spMk id="3" creationId="{1E3A11CA-8D21-43CD-B698-9A2BF6F44CD9}"/>
          </ac:spMkLst>
        </pc:spChg>
      </pc:sldChg>
      <pc:sldChg chg="addSp modSp add ord replId">
        <pc:chgData name="Jeffrey Zeidel" userId="S::jzeidel@dawsoncollege.qc.ca::1f74174e-cbe6-456c-87e7-c2fa55968cce" providerId="AD" clId="Web-{BB42930C-509D-3055-BB0D-9A5F2EBFB62D}" dt="2020-11-22T20:47:57.132" v="449" actId="20577"/>
        <pc:sldMkLst>
          <pc:docMk/>
          <pc:sldMk cId="450894456" sldId="279"/>
        </pc:sldMkLst>
        <pc:spChg chg="mod">
          <ac:chgData name="Jeffrey Zeidel" userId="S::jzeidel@dawsoncollege.qc.ca::1f74174e-cbe6-456c-87e7-c2fa55968cce" providerId="AD" clId="Web-{BB42930C-509D-3055-BB0D-9A5F2EBFB62D}" dt="2020-11-22T20:45:41.694" v="399" actId="14100"/>
          <ac:spMkLst>
            <pc:docMk/>
            <pc:sldMk cId="450894456" sldId="279"/>
            <ac:spMk id="2" creationId="{9E50B297-1EC0-44D2-8CDF-2BC3D3EB30D9}"/>
          </ac:spMkLst>
        </pc:spChg>
        <pc:spChg chg="mod">
          <ac:chgData name="Jeffrey Zeidel" userId="S::jzeidel@dawsoncollege.qc.ca::1f74174e-cbe6-456c-87e7-c2fa55968cce" providerId="AD" clId="Web-{BB42930C-509D-3055-BB0D-9A5F2EBFB62D}" dt="2020-11-22T20:46:43.428" v="422" actId="14100"/>
          <ac:spMkLst>
            <pc:docMk/>
            <pc:sldMk cId="450894456" sldId="279"/>
            <ac:spMk id="3" creationId="{1E3A11CA-8D21-43CD-B698-9A2BF6F44CD9}"/>
          </ac:spMkLst>
        </pc:spChg>
        <pc:spChg chg="add mod">
          <ac:chgData name="Jeffrey Zeidel" userId="S::jzeidel@dawsoncollege.qc.ca::1f74174e-cbe6-456c-87e7-c2fa55968cce" providerId="AD" clId="Web-{BB42930C-509D-3055-BB0D-9A5F2EBFB62D}" dt="2020-11-22T20:46:47.569" v="423" actId="1076"/>
          <ac:spMkLst>
            <pc:docMk/>
            <pc:sldMk cId="450894456" sldId="279"/>
            <ac:spMk id="4" creationId="{4A3330E8-6588-48FD-93F7-F269C57A2DD0}"/>
          </ac:spMkLst>
        </pc:spChg>
        <pc:spChg chg="add mod">
          <ac:chgData name="Jeffrey Zeidel" userId="S::jzeidel@dawsoncollege.qc.ca::1f74174e-cbe6-456c-87e7-c2fa55968cce" providerId="AD" clId="Web-{BB42930C-509D-3055-BB0D-9A5F2EBFB62D}" dt="2020-11-22T20:47:57.132" v="449" actId="20577"/>
          <ac:spMkLst>
            <pc:docMk/>
            <pc:sldMk cId="450894456" sldId="279"/>
            <ac:spMk id="5" creationId="{BCD7E90A-AC8D-4333-A142-8C03EFDE306F}"/>
          </ac:spMkLst>
        </pc:spChg>
      </pc:sldChg>
    </pc:docChg>
  </pc:docChgLst>
  <pc:docChgLst>
    <pc:chgData name="Jeffrey Zeidel" userId="S::jzeidel@dawsoncollege.qc.ca::1f74174e-cbe6-456c-87e7-c2fa55968cce" providerId="AD" clId="Web-{4EA3A52D-CC91-D9C7-6A46-EEB0D2335EC4}"/>
    <pc:docChg chg="modSld">
      <pc:chgData name="Jeffrey Zeidel" userId="S::jzeidel@dawsoncollege.qc.ca::1f74174e-cbe6-456c-87e7-c2fa55968cce" providerId="AD" clId="Web-{4EA3A52D-CC91-D9C7-6A46-EEB0D2335EC4}" dt="2020-11-22T21:56:35.617" v="7" actId="20577"/>
      <pc:docMkLst>
        <pc:docMk/>
      </pc:docMkLst>
      <pc:sldChg chg="modSp">
        <pc:chgData name="Jeffrey Zeidel" userId="S::jzeidel@dawsoncollege.qc.ca::1f74174e-cbe6-456c-87e7-c2fa55968cce" providerId="AD" clId="Web-{4EA3A52D-CC91-D9C7-6A46-EEB0D2335EC4}" dt="2020-11-22T21:56:35.617" v="6" actId="20577"/>
        <pc:sldMkLst>
          <pc:docMk/>
          <pc:sldMk cId="1964641500" sldId="265"/>
        </pc:sldMkLst>
        <pc:spChg chg="mod">
          <ac:chgData name="Jeffrey Zeidel" userId="S::jzeidel@dawsoncollege.qc.ca::1f74174e-cbe6-456c-87e7-c2fa55968cce" providerId="AD" clId="Web-{4EA3A52D-CC91-D9C7-6A46-EEB0D2335EC4}" dt="2020-11-22T21:56:35.617" v="6" actId="20577"/>
          <ac:spMkLst>
            <pc:docMk/>
            <pc:sldMk cId="1964641500" sldId="265"/>
            <ac:spMk id="3" creationId="{1E3A11CA-8D21-43CD-B698-9A2BF6F44C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nstagram.com/dawsoncollegephys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llegedawson-my.sharepoint.com/:p:/g/personal/jzeidel_dawsoncollege_qc_ca/EfpYf8D_cxRGvgUAyIXFQr4BcC9w0bTckeiSTbe1IGiPug?e=xCGiIX" TargetMode="External"/><Relationship Id="rId2" Type="http://schemas.openxmlformats.org/officeDocument/2006/relationships/hyperlink" Target="https://collegedawson-my.sharepoint.com/:p:/g/personal/jzeidel_dawsoncollege_qc_ca/EcL4uhaWzYhDlL5TEKXIDEAByqNd1naEdoUQ4nvGupLNqw?e=EopdQ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ollegedawson-my.sharepoint.com/:p:/g/personal/jzeidel_dawsoncollege_qc_ca/EYiZIzPsuQlMlr9yTgUIuagBO6CSWHJCHUslHfu_lkvTdQ?e=QDYYp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llegedawson-my.sharepoint.com/:w:/g/personal/jzeidel_dawsoncollege_qc_ca/ER3AFCzmbe5DnfTfl4t-zP8BdSasVa-TxA3DVNkF4ZAdUQ?e=kYD7aH" TargetMode="External"/><Relationship Id="rId2" Type="http://schemas.openxmlformats.org/officeDocument/2006/relationships/hyperlink" Target="https://collegedawson-my.sharepoint.com/:w:/g/personal/jzeidel_dawsoncollege_qc_ca/ETToA6-7O7ZMlk8fr-6kWD8Bt31Xr0Oy6M3eaJQJmlS9Ow?e=AJ3Fcq"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ollegedawson-my.sharepoint.com/:w:/g/personal/jzeidel_dawsoncollege_qc_ca/EZW8xkawz7VNhggrtyVrdBgBAe68SAkambTswz8vsYHAFQ?e=kkfQ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ouElWIbW0&amp;t=2s" TargetMode="External"/><Relationship Id="rId2" Type="http://schemas.openxmlformats.org/officeDocument/2006/relationships/hyperlink" Target="https://youtu.be/L64GmqJlYf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eqMFpLyEA&amp;feature=youtu.be" TargetMode="External"/><Relationship Id="rId2" Type="http://schemas.openxmlformats.org/officeDocument/2006/relationships/hyperlink" Target="https://www.youtube.com/watch?v=Aw6LVy_2xhU&amp;feature=youtu.b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prezi.com/view/IUbzTBPMuSVCR71MEFs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gmGgplQkrVw?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ast.org/products-services/consultation-curriculum-desig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4B19-9551-4E0A-8ED5-37E148633233}"/>
              </a:ext>
            </a:extLst>
          </p:cNvPr>
          <p:cNvSpPr>
            <a:spLocks noGrp="1"/>
          </p:cNvSpPr>
          <p:nvPr>
            <p:ph type="ctrTitle"/>
          </p:nvPr>
        </p:nvSpPr>
        <p:spPr/>
        <p:txBody>
          <a:bodyPr>
            <a:normAutofit fontScale="90000"/>
          </a:bodyPr>
          <a:lstStyle/>
          <a:p>
            <a:r>
              <a:rPr lang="en-CA"/>
              <a:t>Universal Design for Learning in Physical Education </a:t>
            </a:r>
          </a:p>
        </p:txBody>
      </p:sp>
      <p:sp>
        <p:nvSpPr>
          <p:cNvPr id="3" name="Subtitle 2">
            <a:extLst>
              <a:ext uri="{FF2B5EF4-FFF2-40B4-BE49-F238E27FC236}">
                <a16:creationId xmlns:a16="http://schemas.microsoft.com/office/drawing/2014/main" id="{2FAA0570-D47D-4E44-BAEE-AA3B47FD83AA}"/>
              </a:ext>
            </a:extLst>
          </p:cNvPr>
          <p:cNvSpPr>
            <a:spLocks noGrp="1"/>
          </p:cNvSpPr>
          <p:nvPr>
            <p:ph type="subTitle" idx="1"/>
          </p:nvPr>
        </p:nvSpPr>
        <p:spPr/>
        <p:txBody>
          <a:bodyPr/>
          <a:lstStyle/>
          <a:p>
            <a:r>
              <a:rPr lang="en-CA"/>
              <a:t>BY: JEFFREY ZEIDEL</a:t>
            </a:r>
          </a:p>
        </p:txBody>
      </p:sp>
    </p:spTree>
    <p:extLst>
      <p:ext uri="{BB962C8B-B14F-4D97-AF65-F5344CB8AC3E}">
        <p14:creationId xmlns:p14="http://schemas.microsoft.com/office/powerpoint/2010/main" val="344921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7" name="Rectangle 17">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58" name="Rectangle 19">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59" name="Rectangle 21">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7" y="787400"/>
            <a:ext cx="7145866" cy="778933"/>
          </a:xfrm>
        </p:spPr>
        <p:txBody>
          <a:bodyPr anchor="ctr">
            <a:normAutofit/>
          </a:bodyPr>
          <a:lstStyle/>
          <a:p>
            <a:r>
              <a:rPr lang="en-CA" sz="3200">
                <a:solidFill>
                  <a:srgbClr val="FEFFFF"/>
                </a:solidFill>
              </a:rPr>
              <a:t>Engagement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vert="horz" lIns="91440" tIns="45720" rIns="91440" bIns="45720" rtlCol="0" anchor="t">
            <a:normAutofit/>
          </a:bodyPr>
          <a:lstStyle/>
          <a:p>
            <a:r>
              <a:rPr lang="en-CA">
                <a:solidFill>
                  <a:srgbClr val="FEFFFF"/>
                </a:solidFill>
              </a:rPr>
              <a:t>Providing options for recruiting interest:</a:t>
            </a:r>
          </a:p>
          <a:p>
            <a:pPr lvl="1"/>
            <a:r>
              <a:rPr lang="en-CA">
                <a:solidFill>
                  <a:srgbClr val="FEFFFF"/>
                </a:solidFill>
              </a:rPr>
              <a:t>Through the use of various applications and media platforms students were provided meaningful ways of drawing attention interests towards class activities and assignments.</a:t>
            </a:r>
          </a:p>
          <a:p>
            <a:pPr lvl="2"/>
            <a:r>
              <a:rPr lang="en-CA">
                <a:solidFill>
                  <a:srgbClr val="FEFFFF"/>
                </a:solidFill>
              </a:rPr>
              <a:t>Ex:  </a:t>
            </a:r>
            <a:r>
              <a:rPr lang="en-CA">
                <a:hlinkClick r:id="rId2"/>
              </a:rPr>
              <a:t>Physical Education Instagram Page</a:t>
            </a:r>
            <a:endParaRPr lang="en-CA"/>
          </a:p>
          <a:p>
            <a:pPr lvl="2"/>
            <a:r>
              <a:rPr lang="en-CA"/>
              <a:t>Ex: Individualized Moodle class pages for each course</a:t>
            </a:r>
          </a:p>
          <a:p>
            <a:pPr lvl="1"/>
            <a:r>
              <a:rPr lang="en-CA"/>
              <a:t>Student autonomy was also seen as a critical means of recruiting interest. There was no point in forcing students into performing generalized assignments. Class assignments were adapted to be unique to each students interest of the course. </a:t>
            </a:r>
          </a:p>
          <a:p>
            <a:pPr lvl="2"/>
            <a:r>
              <a:rPr lang="en-CA"/>
              <a:t>Ex: Individualized program plans</a:t>
            </a:r>
          </a:p>
          <a:p>
            <a:pPr marL="914400" lvl="2" indent="0">
              <a:buNone/>
            </a:pPr>
            <a:endParaRPr lang="en-CA">
              <a:solidFill>
                <a:srgbClr val="FEFFFF"/>
              </a:solidFill>
            </a:endParaRPr>
          </a:p>
        </p:txBody>
      </p:sp>
      <p:pic>
        <p:nvPicPr>
          <p:cNvPr id="4" name="Picture 3">
            <a:extLst>
              <a:ext uri="{FF2B5EF4-FFF2-40B4-BE49-F238E27FC236}">
                <a16:creationId xmlns:a16="http://schemas.microsoft.com/office/drawing/2014/main" id="{7253E5F8-5A24-4EED-B40C-2091EB5D83D9}"/>
              </a:ext>
            </a:extLst>
          </p:cNvPr>
          <p:cNvPicPr>
            <a:picLocks noChangeAspect="1"/>
          </p:cNvPicPr>
          <p:nvPr/>
        </p:nvPicPr>
        <p:blipFill>
          <a:blip r:embed="rId3"/>
          <a:stretch>
            <a:fillRect/>
          </a:stretch>
        </p:blipFill>
        <p:spPr>
          <a:xfrm>
            <a:off x="9042691" y="493498"/>
            <a:ext cx="2990850" cy="6049542"/>
          </a:xfrm>
          <a:prstGeom prst="rect">
            <a:avLst/>
          </a:prstGeom>
        </p:spPr>
      </p:pic>
    </p:spTree>
    <p:extLst>
      <p:ext uri="{BB962C8B-B14F-4D97-AF65-F5344CB8AC3E}">
        <p14:creationId xmlns:p14="http://schemas.microsoft.com/office/powerpoint/2010/main" val="101524641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6" y="1071661"/>
            <a:ext cx="7145866" cy="778933"/>
          </a:xfrm>
        </p:spPr>
        <p:txBody>
          <a:bodyPr anchor="ctr">
            <a:normAutofit/>
          </a:bodyPr>
          <a:lstStyle/>
          <a:p>
            <a:r>
              <a:rPr lang="en-CA" sz="3200">
                <a:solidFill>
                  <a:schemeClr val="tx1"/>
                </a:solidFill>
              </a:rPr>
              <a:t>Engagement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a:normAutofit/>
          </a:bodyPr>
          <a:lstStyle/>
          <a:p>
            <a:r>
              <a:rPr lang="en-CA">
                <a:solidFill>
                  <a:schemeClr val="tx1"/>
                </a:solidFill>
              </a:rPr>
              <a:t>Options for sustaining effort and persistence:</a:t>
            </a:r>
          </a:p>
          <a:p>
            <a:pPr lvl="1"/>
            <a:r>
              <a:rPr lang="en-CA">
                <a:solidFill>
                  <a:schemeClr val="tx1"/>
                </a:solidFill>
              </a:rPr>
              <a:t>Participation grades hold important value to every physical education class and the importance to have students engaged to maximize success is critical. Creating a warm and safe environment was a means in achieving this goal. </a:t>
            </a:r>
          </a:p>
          <a:p>
            <a:pPr lvl="2"/>
            <a:r>
              <a:rPr lang="en-CA">
                <a:solidFill>
                  <a:schemeClr val="tx1"/>
                </a:solidFill>
              </a:rPr>
              <a:t>Ex: No phone policy </a:t>
            </a:r>
            <a:r>
              <a:rPr lang="en-CA">
                <a:solidFill>
                  <a:schemeClr val="tx1"/>
                </a:solidFill>
                <a:sym typeface="Wingdings" panose="05000000000000000000" pitchFamily="2" charset="2"/>
              </a:rPr>
              <a:t> Increase student to student interactions</a:t>
            </a:r>
          </a:p>
          <a:p>
            <a:pPr lvl="2"/>
            <a:r>
              <a:rPr lang="en-CA">
                <a:solidFill>
                  <a:schemeClr val="tx1"/>
                </a:solidFill>
                <a:sym typeface="Wingdings" panose="05000000000000000000" pitchFamily="2" charset="2"/>
              </a:rPr>
              <a:t>Ex: Partner and group work in a controlled environment</a:t>
            </a:r>
          </a:p>
          <a:p>
            <a:pPr lvl="2"/>
            <a:r>
              <a:rPr lang="en-CA">
                <a:solidFill>
                  <a:schemeClr val="tx1"/>
                </a:solidFill>
                <a:sym typeface="Wingdings" panose="05000000000000000000" pitchFamily="2" charset="2"/>
              </a:rPr>
              <a:t>Ex: Low organized games that are silly and fun to bring out inner emotions</a:t>
            </a:r>
          </a:p>
          <a:p>
            <a:pPr lvl="1"/>
            <a:r>
              <a:rPr lang="en-CA">
                <a:solidFill>
                  <a:schemeClr val="tx1"/>
                </a:solidFill>
                <a:sym typeface="Wingdings" panose="05000000000000000000" pitchFamily="2" charset="2"/>
              </a:rPr>
              <a:t>Such activities allowed groups to create a sense of community within the classroom. </a:t>
            </a:r>
            <a:endParaRPr lang="en-CA">
              <a:solidFill>
                <a:schemeClr val="tx1"/>
              </a:solidFill>
            </a:endParaRPr>
          </a:p>
        </p:txBody>
      </p:sp>
      <p:pic>
        <p:nvPicPr>
          <p:cNvPr id="9" name="Picture 8">
            <a:extLst>
              <a:ext uri="{FF2B5EF4-FFF2-40B4-BE49-F238E27FC236}">
                <a16:creationId xmlns:a16="http://schemas.microsoft.com/office/drawing/2014/main" id="{118EDE3F-0DD8-4974-8213-F97B8EB73B6B}"/>
              </a:ext>
            </a:extLst>
          </p:cNvPr>
          <p:cNvPicPr>
            <a:picLocks noChangeAspect="1"/>
          </p:cNvPicPr>
          <p:nvPr/>
        </p:nvPicPr>
        <p:blipFill>
          <a:blip r:embed="rId2"/>
          <a:stretch>
            <a:fillRect/>
          </a:stretch>
        </p:blipFill>
        <p:spPr>
          <a:xfrm>
            <a:off x="8829331" y="404229"/>
            <a:ext cx="2990850" cy="6049542"/>
          </a:xfrm>
          <a:prstGeom prst="rect">
            <a:avLst/>
          </a:prstGeom>
        </p:spPr>
      </p:pic>
    </p:spTree>
    <p:extLst>
      <p:ext uri="{BB962C8B-B14F-4D97-AF65-F5344CB8AC3E}">
        <p14:creationId xmlns:p14="http://schemas.microsoft.com/office/powerpoint/2010/main" val="118137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465667" y="1092200"/>
            <a:ext cx="7145866" cy="778933"/>
          </a:xfrm>
        </p:spPr>
        <p:txBody>
          <a:bodyPr anchor="ctr">
            <a:normAutofit/>
          </a:bodyPr>
          <a:lstStyle/>
          <a:p>
            <a:r>
              <a:rPr lang="en-CA" sz="3200">
                <a:solidFill>
                  <a:schemeClr val="tx1"/>
                </a:solidFill>
              </a:rPr>
              <a:t>Engagement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a:normAutofit lnSpcReduction="10000"/>
          </a:bodyPr>
          <a:lstStyle/>
          <a:p>
            <a:r>
              <a:rPr lang="en-CA">
                <a:solidFill>
                  <a:schemeClr val="tx1"/>
                </a:solidFill>
              </a:rPr>
              <a:t>Options for self-regulation:</a:t>
            </a:r>
          </a:p>
          <a:p>
            <a:pPr lvl="1"/>
            <a:r>
              <a:rPr lang="en-CA">
                <a:solidFill>
                  <a:schemeClr val="tx1"/>
                </a:solidFill>
              </a:rPr>
              <a:t>Dawson is the largest English </a:t>
            </a:r>
            <a:r>
              <a:rPr lang="en-CA" err="1">
                <a:solidFill>
                  <a:schemeClr val="tx1"/>
                </a:solidFill>
              </a:rPr>
              <a:t>Cegep</a:t>
            </a:r>
            <a:r>
              <a:rPr lang="en-CA">
                <a:solidFill>
                  <a:schemeClr val="tx1"/>
                </a:solidFill>
              </a:rPr>
              <a:t> in Quebec, welcoming roughly 11,000 students. That is a 11,000 unique individuals that come from 11,000 unique backgrounds with each requiring a means of self-regulation. </a:t>
            </a:r>
          </a:p>
          <a:p>
            <a:pPr lvl="1"/>
            <a:r>
              <a:rPr lang="en-CA">
                <a:solidFill>
                  <a:schemeClr val="tx1"/>
                </a:solidFill>
              </a:rPr>
              <a:t>At the end of each class students are offered a variety of tools to self-regulate:</a:t>
            </a:r>
          </a:p>
          <a:p>
            <a:pPr lvl="2"/>
            <a:r>
              <a:rPr lang="en-CA">
                <a:solidFill>
                  <a:schemeClr val="tx1"/>
                </a:solidFill>
              </a:rPr>
              <a:t>Ex: Individualized active response sheets</a:t>
            </a:r>
          </a:p>
          <a:p>
            <a:pPr lvl="2"/>
            <a:r>
              <a:rPr lang="en-CA">
                <a:solidFill>
                  <a:schemeClr val="tx1"/>
                </a:solidFill>
              </a:rPr>
              <a:t>Ex: Meditation, stretching, yoga or active cooldown</a:t>
            </a:r>
          </a:p>
          <a:p>
            <a:pPr lvl="2"/>
            <a:r>
              <a:rPr lang="en-CA">
                <a:solidFill>
                  <a:schemeClr val="tx1"/>
                </a:solidFill>
              </a:rPr>
              <a:t>Ex: Personal feedback</a:t>
            </a:r>
          </a:p>
          <a:p>
            <a:pPr lvl="1"/>
            <a:r>
              <a:rPr lang="en-CA">
                <a:solidFill>
                  <a:schemeClr val="tx1"/>
                </a:solidFill>
              </a:rPr>
              <a:t>These tools may not meet each students need however the use of these tools such as weekly reflections appear to provide a gateway for students to regulate certain thoughts and feelings. </a:t>
            </a:r>
          </a:p>
        </p:txBody>
      </p:sp>
      <p:pic>
        <p:nvPicPr>
          <p:cNvPr id="9" name="Picture 8">
            <a:extLst>
              <a:ext uri="{FF2B5EF4-FFF2-40B4-BE49-F238E27FC236}">
                <a16:creationId xmlns:a16="http://schemas.microsoft.com/office/drawing/2014/main" id="{F7B59248-B9D2-4B15-9C41-BAB024303177}"/>
              </a:ext>
            </a:extLst>
          </p:cNvPr>
          <p:cNvPicPr>
            <a:picLocks noChangeAspect="1"/>
          </p:cNvPicPr>
          <p:nvPr/>
        </p:nvPicPr>
        <p:blipFill>
          <a:blip r:embed="rId2"/>
          <a:stretch>
            <a:fillRect/>
          </a:stretch>
        </p:blipFill>
        <p:spPr>
          <a:xfrm>
            <a:off x="8910611" y="404229"/>
            <a:ext cx="2990850" cy="6049542"/>
          </a:xfrm>
          <a:prstGeom prst="rect">
            <a:avLst/>
          </a:prstGeom>
        </p:spPr>
      </p:pic>
    </p:spTree>
    <p:extLst>
      <p:ext uri="{BB962C8B-B14F-4D97-AF65-F5344CB8AC3E}">
        <p14:creationId xmlns:p14="http://schemas.microsoft.com/office/powerpoint/2010/main" val="399518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6" name="Rectangle 19">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7" y="787400"/>
            <a:ext cx="7145866" cy="778933"/>
          </a:xfrm>
        </p:spPr>
        <p:txBody>
          <a:bodyPr anchor="ctr">
            <a:normAutofit/>
          </a:bodyPr>
          <a:lstStyle/>
          <a:p>
            <a:r>
              <a:rPr lang="en-CA" sz="3200">
                <a:solidFill>
                  <a:srgbClr val="FEFFFF"/>
                </a:solidFill>
              </a:rPr>
              <a:t>Representation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vert="horz" lIns="91440" tIns="45720" rIns="91440" bIns="45720" rtlCol="0">
            <a:normAutofit/>
          </a:bodyPr>
          <a:lstStyle/>
          <a:p>
            <a:pPr>
              <a:lnSpc>
                <a:spcPct val="90000"/>
              </a:lnSpc>
            </a:pPr>
            <a:r>
              <a:rPr lang="en-CA">
                <a:solidFill>
                  <a:srgbClr val="FEFFFF"/>
                </a:solidFill>
              </a:rPr>
              <a:t>Through the use of the UDL approach providing multiple means of representation is critical to students comprehension.</a:t>
            </a:r>
          </a:p>
          <a:p>
            <a:pPr>
              <a:lnSpc>
                <a:spcPct val="90000"/>
              </a:lnSpc>
            </a:pPr>
            <a:r>
              <a:rPr lang="en-CA">
                <a:solidFill>
                  <a:srgbClr val="FEFFFF"/>
                </a:solidFill>
              </a:rPr>
              <a:t>Tools provided for perception:</a:t>
            </a:r>
          </a:p>
          <a:p>
            <a:pPr lvl="1">
              <a:lnSpc>
                <a:spcPct val="90000"/>
              </a:lnSpc>
            </a:pPr>
            <a:r>
              <a:rPr lang="en-CA">
                <a:solidFill>
                  <a:srgbClr val="FEFFFF"/>
                </a:solidFill>
              </a:rPr>
              <a:t>Simplified course outlines highlighting critical components of the course : </a:t>
            </a:r>
            <a:r>
              <a:rPr lang="en-CA">
                <a:solidFill>
                  <a:srgbClr val="FEFFFF"/>
                </a:solidFill>
                <a:hlinkClick r:id="rId2"/>
              </a:rPr>
              <a:t>Course Outline Example</a:t>
            </a:r>
          </a:p>
          <a:p>
            <a:pPr lvl="1">
              <a:lnSpc>
                <a:spcPct val="90000"/>
              </a:lnSpc>
            </a:pPr>
            <a:r>
              <a:rPr lang="en-CA">
                <a:solidFill>
                  <a:srgbClr val="FEFFFF"/>
                </a:solidFill>
              </a:rPr>
              <a:t>Weekly PowerPoints notes to culminate course package</a:t>
            </a:r>
          </a:p>
          <a:p>
            <a:pPr lvl="2">
              <a:lnSpc>
                <a:spcPct val="90000"/>
              </a:lnSpc>
            </a:pPr>
            <a:r>
              <a:rPr lang="en-CA">
                <a:solidFill>
                  <a:srgbClr val="FEFFFF"/>
                </a:solidFill>
                <a:hlinkClick r:id="rId3"/>
              </a:rPr>
              <a:t>Example #1</a:t>
            </a:r>
          </a:p>
          <a:p>
            <a:pPr lvl="2">
              <a:lnSpc>
                <a:spcPct val="90000"/>
              </a:lnSpc>
            </a:pPr>
            <a:r>
              <a:rPr lang="en-CA">
                <a:solidFill>
                  <a:srgbClr val="FEFFFF"/>
                </a:solidFill>
                <a:hlinkClick r:id="rId4"/>
              </a:rPr>
              <a:t>Example #2</a:t>
            </a:r>
          </a:p>
          <a:p>
            <a:pPr>
              <a:lnSpc>
                <a:spcPct val="90000"/>
              </a:lnSpc>
            </a:pPr>
            <a:r>
              <a:rPr lang="en-CA">
                <a:solidFill>
                  <a:srgbClr val="FEFFFF"/>
                </a:solidFill>
              </a:rPr>
              <a:t>PowerPoints were uploaded prior to each class to allow students become familiar with weekly lessons to help encourage understanding and class participation.</a:t>
            </a:r>
          </a:p>
        </p:txBody>
      </p:sp>
      <p:pic>
        <p:nvPicPr>
          <p:cNvPr id="4" name="Picture 3">
            <a:extLst>
              <a:ext uri="{FF2B5EF4-FFF2-40B4-BE49-F238E27FC236}">
                <a16:creationId xmlns:a16="http://schemas.microsoft.com/office/drawing/2014/main" id="{99C914B8-56B0-4F4D-ABE4-F35CC0F2B4C6}"/>
              </a:ext>
            </a:extLst>
          </p:cNvPr>
          <p:cNvPicPr>
            <a:picLocks noChangeAspect="1"/>
          </p:cNvPicPr>
          <p:nvPr/>
        </p:nvPicPr>
        <p:blipFill rotWithShape="1">
          <a:blip r:embed="rId5"/>
          <a:srcRect b="6983"/>
          <a:stretch/>
        </p:blipFill>
        <p:spPr>
          <a:xfrm>
            <a:off x="9045554" y="162719"/>
            <a:ext cx="3146562" cy="6434244"/>
          </a:xfrm>
          <a:prstGeom prst="rect">
            <a:avLst/>
          </a:prstGeom>
        </p:spPr>
      </p:pic>
    </p:spTree>
    <p:extLst>
      <p:ext uri="{BB962C8B-B14F-4D97-AF65-F5344CB8AC3E}">
        <p14:creationId xmlns:p14="http://schemas.microsoft.com/office/powerpoint/2010/main" val="16061597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Representation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1452880"/>
            <a:ext cx="7681976" cy="4760014"/>
          </a:xfrm>
        </p:spPr>
        <p:txBody>
          <a:bodyPr vert="horz" lIns="91440" tIns="45720" rIns="91440" bIns="45720" rtlCol="0" anchor="t">
            <a:normAutofit/>
          </a:bodyPr>
          <a:lstStyle/>
          <a:p>
            <a:r>
              <a:rPr lang="en-CA"/>
              <a:t>Similar to every discipline, Physical Education and Health industry uses a wide-range of language and symbols. The lingo can become complicated and will leave students playing catchup if not learnt. Through the use of cheat sheets and study guides, Students are provided with the tools to feel competent and comfortable within class. </a:t>
            </a:r>
          </a:p>
          <a:p>
            <a:r>
              <a:rPr lang="en-CA"/>
              <a:t>Examples of some documents used in class:</a:t>
            </a:r>
          </a:p>
          <a:p>
            <a:pPr lvl="1"/>
            <a:r>
              <a:rPr lang="en-CA">
                <a:hlinkClick r:id="rId2"/>
              </a:rPr>
              <a:t>Weight Training Terminology</a:t>
            </a:r>
            <a:endParaRPr lang="en-CA"/>
          </a:p>
          <a:p>
            <a:pPr lvl="1"/>
            <a:r>
              <a:rPr lang="en-CA">
                <a:hlinkClick r:id="rId3"/>
              </a:rPr>
              <a:t>Progressions</a:t>
            </a:r>
            <a:endParaRPr lang="en-CA"/>
          </a:p>
          <a:p>
            <a:pPr lvl="1"/>
            <a:r>
              <a:rPr lang="en-CA">
                <a:hlinkClick r:id="rId4"/>
              </a:rPr>
              <a:t>Movement Library</a:t>
            </a:r>
            <a:endParaRPr lang="en-CA"/>
          </a:p>
        </p:txBody>
      </p:sp>
      <p:pic>
        <p:nvPicPr>
          <p:cNvPr id="4" name="Picture 3">
            <a:extLst>
              <a:ext uri="{FF2B5EF4-FFF2-40B4-BE49-F238E27FC236}">
                <a16:creationId xmlns:a16="http://schemas.microsoft.com/office/drawing/2014/main" id="{99C914B8-56B0-4F4D-ABE4-F35CC0F2B4C6}"/>
              </a:ext>
            </a:extLst>
          </p:cNvPr>
          <p:cNvPicPr>
            <a:picLocks noChangeAspect="1"/>
          </p:cNvPicPr>
          <p:nvPr/>
        </p:nvPicPr>
        <p:blipFill rotWithShape="1">
          <a:blip r:embed="rId5"/>
          <a:srcRect b="6983"/>
          <a:stretch/>
        </p:blipFill>
        <p:spPr>
          <a:xfrm>
            <a:off x="8963913" y="645106"/>
            <a:ext cx="2722124" cy="5664254"/>
          </a:xfrm>
          <a:prstGeom prst="rect">
            <a:avLst/>
          </a:prstGeom>
        </p:spPr>
      </p:pic>
    </p:spTree>
    <p:extLst>
      <p:ext uri="{BB962C8B-B14F-4D97-AF65-F5344CB8AC3E}">
        <p14:creationId xmlns:p14="http://schemas.microsoft.com/office/powerpoint/2010/main" val="220415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Representation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1452880"/>
            <a:ext cx="7681976" cy="4760014"/>
          </a:xfrm>
        </p:spPr>
        <p:txBody>
          <a:bodyPr vert="horz" lIns="91440" tIns="45720" rIns="91440" bIns="45720" rtlCol="0" anchor="t">
            <a:normAutofit/>
          </a:bodyPr>
          <a:lstStyle/>
          <a:p>
            <a:r>
              <a:rPr lang="en-CA"/>
              <a:t>My long-term goal for UDL is provide students with a flipped classroom. In the meantime, I have spent a majority of my time in providing students with recordings on key concepts and projects from class.</a:t>
            </a:r>
          </a:p>
          <a:p>
            <a:pPr lvl="1"/>
            <a:r>
              <a:rPr lang="en-CA"/>
              <a:t>This provides students who are absent to access missed content</a:t>
            </a:r>
          </a:p>
          <a:p>
            <a:pPr lvl="1"/>
            <a:r>
              <a:rPr lang="en-CA"/>
              <a:t>Provides students another “representation” or “viewpoint” to the topic at hand. </a:t>
            </a:r>
          </a:p>
          <a:p>
            <a:pPr lvl="1"/>
            <a:r>
              <a:rPr lang="en-CA"/>
              <a:t>Unlimited playbacks</a:t>
            </a:r>
          </a:p>
          <a:p>
            <a:r>
              <a:rPr lang="en-CA"/>
              <a:t>Examples:</a:t>
            </a:r>
          </a:p>
          <a:p>
            <a:pPr lvl="2"/>
            <a:r>
              <a:rPr lang="en-CA">
                <a:hlinkClick r:id="rId2"/>
              </a:rPr>
              <a:t>Example 1</a:t>
            </a:r>
            <a:endParaRPr lang="en-CA"/>
          </a:p>
          <a:p>
            <a:pPr lvl="2"/>
            <a:r>
              <a:rPr lang="en-CA">
                <a:hlinkClick r:id="rId3"/>
              </a:rPr>
              <a:t>Example 2</a:t>
            </a:r>
            <a:endParaRPr lang="en-CA"/>
          </a:p>
        </p:txBody>
      </p:sp>
      <p:pic>
        <p:nvPicPr>
          <p:cNvPr id="4" name="Picture 3">
            <a:extLst>
              <a:ext uri="{FF2B5EF4-FFF2-40B4-BE49-F238E27FC236}">
                <a16:creationId xmlns:a16="http://schemas.microsoft.com/office/drawing/2014/main" id="{99C914B8-56B0-4F4D-ABE4-F35CC0F2B4C6}"/>
              </a:ext>
            </a:extLst>
          </p:cNvPr>
          <p:cNvPicPr>
            <a:picLocks noChangeAspect="1"/>
          </p:cNvPicPr>
          <p:nvPr/>
        </p:nvPicPr>
        <p:blipFill rotWithShape="1">
          <a:blip r:embed="rId4"/>
          <a:srcRect b="6983"/>
          <a:stretch/>
        </p:blipFill>
        <p:spPr>
          <a:xfrm>
            <a:off x="8963913" y="645106"/>
            <a:ext cx="2722124" cy="5664254"/>
          </a:xfrm>
          <a:prstGeom prst="rect">
            <a:avLst/>
          </a:prstGeom>
        </p:spPr>
      </p:pic>
    </p:spTree>
    <p:extLst>
      <p:ext uri="{BB962C8B-B14F-4D97-AF65-F5344CB8AC3E}">
        <p14:creationId xmlns:p14="http://schemas.microsoft.com/office/powerpoint/2010/main" val="192914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7" y="787400"/>
            <a:ext cx="7145866" cy="778933"/>
          </a:xfrm>
        </p:spPr>
        <p:txBody>
          <a:bodyPr anchor="ctr">
            <a:normAutofit/>
          </a:bodyPr>
          <a:lstStyle/>
          <a:p>
            <a:r>
              <a:rPr lang="en-CA" sz="3200">
                <a:solidFill>
                  <a:srgbClr val="FEFFFF"/>
                </a:solidFill>
              </a:rPr>
              <a:t>Action and Expression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vert="horz" lIns="91440" tIns="45720" rIns="91440" bIns="45720" rtlCol="0" anchor="t">
            <a:normAutofit/>
          </a:bodyPr>
          <a:lstStyle/>
          <a:p>
            <a:r>
              <a:rPr lang="en-CA">
                <a:solidFill>
                  <a:srgbClr val="FEFFFF"/>
                </a:solidFill>
              </a:rPr>
              <a:t>One of my main objectives of UDL was to provide multiple means of expression and actions for my students. There isn't one blueprint for all, students have their own unique strengths and weaknesses and should be able to choose their own path to the finish line. </a:t>
            </a:r>
          </a:p>
          <a:p>
            <a:r>
              <a:rPr lang="en-CA">
                <a:solidFill>
                  <a:srgbClr val="FEFFFF"/>
                </a:solidFill>
              </a:rPr>
              <a:t>Physical Action:</a:t>
            </a:r>
          </a:p>
          <a:p>
            <a:pPr lvl="1"/>
            <a:r>
              <a:rPr lang="en-CA">
                <a:solidFill>
                  <a:srgbClr val="FEFFFF"/>
                </a:solidFill>
              </a:rPr>
              <a:t>Assignments, students were provided with less structured assignments to encourage creativity. </a:t>
            </a:r>
          </a:p>
          <a:p>
            <a:pPr lvl="2"/>
            <a:r>
              <a:rPr lang="en-CA">
                <a:solidFill>
                  <a:srgbClr val="FEFFFF"/>
                </a:solidFill>
                <a:ea typeface="+mn-lt"/>
                <a:cs typeface="+mn-lt"/>
                <a:hlinkClick r:id="rId2"/>
              </a:rPr>
              <a:t>Example 1</a:t>
            </a:r>
          </a:p>
          <a:p>
            <a:pPr lvl="2"/>
            <a:r>
              <a:rPr lang="en-CA">
                <a:solidFill>
                  <a:srgbClr val="FEFFFF"/>
                </a:solidFill>
                <a:ea typeface="+mn-lt"/>
                <a:cs typeface="+mn-lt"/>
                <a:hlinkClick r:id="rId3"/>
              </a:rPr>
              <a:t>Example 2</a:t>
            </a:r>
          </a:p>
          <a:p>
            <a:pPr lvl="2"/>
            <a:r>
              <a:rPr lang="fr-CA" u="sng">
                <a:solidFill>
                  <a:srgbClr val="FEFFFF"/>
                </a:solidFill>
                <a:ea typeface="+mn-lt"/>
                <a:cs typeface="+mn-lt"/>
                <a:hlinkClick r:id="rId4"/>
              </a:rPr>
              <a:t>Example 3</a:t>
            </a:r>
            <a:endParaRPr lang="en-CA">
              <a:solidFill>
                <a:srgbClr val="FEFFFF"/>
              </a:solidFill>
              <a:ea typeface="+mn-lt"/>
              <a:cs typeface="+mn-lt"/>
            </a:endParaRPr>
          </a:p>
          <a:p>
            <a:pPr lvl="1"/>
            <a:endParaRPr lang="en-CA">
              <a:solidFill>
                <a:srgbClr val="FEFFFF"/>
              </a:solidFill>
            </a:endParaRPr>
          </a:p>
        </p:txBody>
      </p:sp>
      <p:pic>
        <p:nvPicPr>
          <p:cNvPr id="5" name="Picture 7" descr="A screenshot of a cell phone&#10;&#10;Description generated with very high confidence">
            <a:extLst>
              <a:ext uri="{FF2B5EF4-FFF2-40B4-BE49-F238E27FC236}">
                <a16:creationId xmlns:a16="http://schemas.microsoft.com/office/drawing/2014/main" id="{7D200295-3B61-40CD-AC87-0957A8EB6145}"/>
              </a:ext>
            </a:extLst>
          </p:cNvPr>
          <p:cNvPicPr>
            <a:picLocks noChangeAspect="1"/>
          </p:cNvPicPr>
          <p:nvPr/>
        </p:nvPicPr>
        <p:blipFill>
          <a:blip r:embed="rId5"/>
          <a:stretch>
            <a:fillRect/>
          </a:stretch>
        </p:blipFill>
        <p:spPr>
          <a:xfrm>
            <a:off x="9272539" y="353219"/>
            <a:ext cx="2704497" cy="6196120"/>
          </a:xfrm>
          <a:prstGeom prst="rect">
            <a:avLst/>
          </a:prstGeom>
        </p:spPr>
      </p:pic>
    </p:spTree>
    <p:extLst>
      <p:ext uri="{BB962C8B-B14F-4D97-AF65-F5344CB8AC3E}">
        <p14:creationId xmlns:p14="http://schemas.microsoft.com/office/powerpoint/2010/main" val="196464150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Action and Expression</a:t>
            </a:r>
          </a:p>
        </p:txBody>
      </p:sp>
      <p:sp>
        <p:nvSpPr>
          <p:cNvPr id="7" name="Rectangle 10">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2243182"/>
            <a:ext cx="7610856" cy="3799131"/>
          </a:xfrm>
        </p:spPr>
        <p:txBody>
          <a:bodyPr vert="horz" lIns="91440" tIns="45720" rIns="91440" bIns="45720" rtlCol="0" anchor="t">
            <a:normAutofit fontScale="92500" lnSpcReduction="10000"/>
          </a:bodyPr>
          <a:lstStyle/>
          <a:p>
            <a:r>
              <a:rPr lang="en-CA"/>
              <a:t>I was never great when it came to linguistics, I always felt that assignments were often bias towards one's ability to articulate in the written word. This semester I provided students the option to express their work in various means. Most students kept to the traditional means of expressing their work however, I did have several students decide to present their work orally or visually. </a:t>
            </a:r>
          </a:p>
          <a:p>
            <a:endParaRPr lang="en-CA"/>
          </a:p>
          <a:p>
            <a:r>
              <a:rPr lang="en-CA"/>
              <a:t>Results: Students from all various disciplines producing unique assignments through countless avenues:</a:t>
            </a:r>
          </a:p>
          <a:p>
            <a:pPr lvl="1"/>
            <a:r>
              <a:rPr lang="en-CA" err="1"/>
              <a:t>Mindmaps</a:t>
            </a:r>
            <a:endParaRPr lang="en-CA"/>
          </a:p>
          <a:p>
            <a:pPr lvl="1"/>
            <a:r>
              <a:rPr lang="en-CA"/>
              <a:t>Prezi</a:t>
            </a:r>
          </a:p>
          <a:p>
            <a:pPr lvl="1"/>
            <a:r>
              <a:rPr lang="en-CA"/>
              <a:t>Video projects</a:t>
            </a:r>
          </a:p>
          <a:p>
            <a:pPr lvl="1"/>
            <a:r>
              <a:rPr lang="en-CA"/>
              <a:t>PowerPoint</a:t>
            </a:r>
          </a:p>
          <a:p>
            <a:pPr lvl="1"/>
            <a:endParaRPr lang="en-CA"/>
          </a:p>
          <a:p>
            <a:pPr lvl="1"/>
            <a:endParaRPr lang="en-CA"/>
          </a:p>
          <a:p>
            <a:pPr marL="0" indent="0">
              <a:buNone/>
            </a:pPr>
            <a:endParaRPr lang="en-CA"/>
          </a:p>
        </p:txBody>
      </p:sp>
      <p:sp>
        <p:nvSpPr>
          <p:cNvPr id="13"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screenshot of a cell phone&#10;&#10;Description generated with very high confidence">
            <a:extLst>
              <a:ext uri="{FF2B5EF4-FFF2-40B4-BE49-F238E27FC236}">
                <a16:creationId xmlns:a16="http://schemas.microsoft.com/office/drawing/2014/main" id="{31834893-9EA3-4BA7-BF19-FDA6B610173B}"/>
              </a:ext>
            </a:extLst>
          </p:cNvPr>
          <p:cNvPicPr>
            <a:picLocks noChangeAspect="1"/>
          </p:cNvPicPr>
          <p:nvPr/>
        </p:nvPicPr>
        <p:blipFill>
          <a:blip r:embed="rId2"/>
          <a:stretch>
            <a:fillRect/>
          </a:stretch>
        </p:blipFill>
        <p:spPr>
          <a:xfrm>
            <a:off x="8615326" y="397239"/>
            <a:ext cx="2856167" cy="5851160"/>
          </a:xfrm>
          <a:prstGeom prst="rect">
            <a:avLst/>
          </a:prstGeom>
        </p:spPr>
      </p:pic>
    </p:spTree>
    <p:extLst>
      <p:ext uri="{BB962C8B-B14F-4D97-AF65-F5344CB8AC3E}">
        <p14:creationId xmlns:p14="http://schemas.microsoft.com/office/powerpoint/2010/main" val="194088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Action and Expression</a:t>
            </a:r>
          </a:p>
        </p:txBody>
      </p:sp>
      <p:sp>
        <p:nvSpPr>
          <p:cNvPr id="7" name="Rectangle 10">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1773669"/>
            <a:ext cx="7610856" cy="4541800"/>
          </a:xfrm>
        </p:spPr>
        <p:txBody>
          <a:bodyPr vert="horz" lIns="91440" tIns="45720" rIns="91440" bIns="45720" rtlCol="0" anchor="t">
            <a:normAutofit/>
          </a:bodyPr>
          <a:lstStyle/>
          <a:p>
            <a:r>
              <a:rPr lang="en-CA" sz="2000"/>
              <a:t>Providing options for executive functions:</a:t>
            </a:r>
          </a:p>
          <a:p>
            <a:r>
              <a:rPr lang="en-CA" sz="2000"/>
              <a:t>With the winter 2020 semester moving to online I did my best to support students in various means for executive functions:</a:t>
            </a:r>
          </a:p>
          <a:p>
            <a:pPr lvl="1" indent="0"/>
            <a:r>
              <a:rPr lang="en-CA" sz="1800"/>
              <a:t>Webinars (zoom)</a:t>
            </a:r>
          </a:p>
          <a:p>
            <a:pPr lvl="1" indent="0"/>
            <a:r>
              <a:rPr lang="en-CA" sz="1800"/>
              <a:t>How to videos (</a:t>
            </a:r>
            <a:r>
              <a:rPr lang="en-CA" sz="1800" err="1"/>
              <a:t>youtube</a:t>
            </a:r>
            <a:r>
              <a:rPr lang="en-CA" sz="1800"/>
              <a:t> &amp; </a:t>
            </a:r>
            <a:r>
              <a:rPr lang="en-CA" sz="1800" err="1"/>
              <a:t>moodle</a:t>
            </a:r>
            <a:r>
              <a:rPr lang="en-CA" sz="1800"/>
              <a:t>)</a:t>
            </a:r>
          </a:p>
          <a:p>
            <a:pPr lvl="1" indent="0"/>
            <a:r>
              <a:rPr lang="en-CA" sz="1800"/>
              <a:t>Weekly planning sessions for students (individual and collaboratively)</a:t>
            </a:r>
          </a:p>
          <a:p>
            <a:pPr lvl="1" indent="0"/>
            <a:r>
              <a:rPr lang="en-CA" sz="1800"/>
              <a:t>Weekly feedback related to goals </a:t>
            </a:r>
          </a:p>
        </p:txBody>
      </p:sp>
      <p:sp>
        <p:nvSpPr>
          <p:cNvPr id="13"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screenshot of a cell phone&#10;&#10;Description generated with very high confidence">
            <a:extLst>
              <a:ext uri="{FF2B5EF4-FFF2-40B4-BE49-F238E27FC236}">
                <a16:creationId xmlns:a16="http://schemas.microsoft.com/office/drawing/2014/main" id="{9D14DA34-F282-4A8F-BAC9-A5156AE7F36C}"/>
              </a:ext>
            </a:extLst>
          </p:cNvPr>
          <p:cNvPicPr>
            <a:picLocks noChangeAspect="1"/>
          </p:cNvPicPr>
          <p:nvPr/>
        </p:nvPicPr>
        <p:blipFill>
          <a:blip r:embed="rId2"/>
          <a:stretch>
            <a:fillRect/>
          </a:stretch>
        </p:blipFill>
        <p:spPr>
          <a:xfrm>
            <a:off x="8877654" y="334780"/>
            <a:ext cx="2856167" cy="5851160"/>
          </a:xfrm>
          <a:prstGeom prst="rect">
            <a:avLst/>
          </a:prstGeom>
        </p:spPr>
      </p:pic>
    </p:spTree>
    <p:extLst>
      <p:ext uri="{BB962C8B-B14F-4D97-AF65-F5344CB8AC3E}">
        <p14:creationId xmlns:p14="http://schemas.microsoft.com/office/powerpoint/2010/main" val="80437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Outcome of a UDL approach</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2374900" y="2097881"/>
            <a:ext cx="9129712" cy="3813341"/>
          </a:xfrm>
        </p:spPr>
        <p:txBody>
          <a:bodyPr vert="horz" lIns="91440" tIns="45720" rIns="91440" bIns="45720" rtlCol="0" anchor="t">
            <a:normAutofit/>
          </a:bodyPr>
          <a:lstStyle/>
          <a:p>
            <a:r>
              <a:rPr lang="en-CA"/>
              <a:t>A Universal Design for Learning approach has had </a:t>
            </a:r>
          </a:p>
          <a:p>
            <a:endParaRPr lang="en-CA"/>
          </a:p>
          <a:p>
            <a:pPr lvl="1"/>
            <a:r>
              <a:rPr lang="en-CA"/>
              <a:t>Safer and more welcoming environment </a:t>
            </a:r>
          </a:p>
          <a:p>
            <a:pPr lvl="1"/>
            <a:r>
              <a:rPr lang="en-CA"/>
              <a:t>Understanding of course competency and elements</a:t>
            </a:r>
          </a:p>
          <a:p>
            <a:pPr lvl="1"/>
            <a:r>
              <a:rPr lang="en-CA"/>
              <a:t>Better understanding of course material and assignments</a:t>
            </a:r>
          </a:p>
          <a:p>
            <a:pPr lvl="1"/>
            <a:r>
              <a:rPr lang="en-CA"/>
              <a:t>Improved grades</a:t>
            </a:r>
          </a:p>
          <a:p>
            <a:pPr lvl="1"/>
            <a:r>
              <a:rPr lang="en-CA"/>
              <a:t>Improved accessibility digitally</a:t>
            </a:r>
          </a:p>
          <a:p>
            <a:pPr lvl="1"/>
            <a:r>
              <a:rPr lang="en-CA"/>
              <a:t>Decrease in student stress</a:t>
            </a:r>
          </a:p>
          <a:p>
            <a:pPr lvl="2"/>
            <a:endParaRPr lang="en-CA"/>
          </a:p>
          <a:p>
            <a:pPr lvl="2"/>
            <a:r>
              <a:rPr lang="en-CA"/>
              <a:t>Data was collected through quick surveys, class discussion and 1 on1 conversations</a:t>
            </a:r>
          </a:p>
          <a:p>
            <a:pPr lvl="1"/>
            <a:endParaRPr lang="en-CA"/>
          </a:p>
          <a:p>
            <a:pPr lvl="1"/>
            <a:endParaRPr lang="en-CA"/>
          </a:p>
          <a:p>
            <a:pPr lvl="1"/>
            <a:endParaRPr lang="en-CA"/>
          </a:p>
        </p:txBody>
      </p:sp>
    </p:spTree>
    <p:extLst>
      <p:ext uri="{BB962C8B-B14F-4D97-AF65-F5344CB8AC3E}">
        <p14:creationId xmlns:p14="http://schemas.microsoft.com/office/powerpoint/2010/main" val="344937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What is Universal Design for Learning?</a:t>
            </a:r>
          </a:p>
        </p:txBody>
      </p:sp>
      <p:sp>
        <p:nvSpPr>
          <p:cNvPr id="19" name="Rectangle 18">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3B40F030-A979-4475-AD0B-F426A6B4D83C}"/>
              </a:ext>
            </a:extLst>
          </p:cNvPr>
          <p:cNvSpPr txBox="1"/>
          <p:nvPr/>
        </p:nvSpPr>
        <p:spPr>
          <a:xfrm>
            <a:off x="649225" y="2133600"/>
            <a:ext cx="3650278" cy="375925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Bef>
                <a:spcPts val="1000"/>
              </a:spcBef>
              <a:buClr>
                <a:schemeClr val="accent1"/>
              </a:buClr>
              <a:buFont typeface="Wingdings 3" charset="2"/>
              <a:buChar char=""/>
            </a:pPr>
            <a:r>
              <a:rPr lang="en-US" b="1">
                <a:solidFill>
                  <a:schemeClr val="tx1">
                    <a:lumMod val="75000"/>
                    <a:lumOff val="25000"/>
                  </a:schemeClr>
                </a:solidFill>
              </a:rPr>
              <a:t>"Universal design for learning (UDL) is a framework to improve and optimize teaching and learning for all people based on scientific insights into how humans learn" (CAST).</a:t>
            </a:r>
            <a:endParaRPr lang="en-US">
              <a:solidFill>
                <a:schemeClr val="tx1">
                  <a:lumMod val="75000"/>
                  <a:lumOff val="25000"/>
                </a:schemeClr>
              </a:solidFill>
            </a:endParaRPr>
          </a:p>
          <a:p>
            <a:pPr>
              <a:spcBef>
                <a:spcPts val="1000"/>
              </a:spcBef>
              <a:buClr>
                <a:schemeClr val="accent1"/>
              </a:buClr>
              <a:buFont typeface="Wingdings 3" charset="2"/>
              <a:buChar char=""/>
            </a:pPr>
            <a:endParaRPr lang="en-US">
              <a:solidFill>
                <a:schemeClr val="tx1">
                  <a:lumMod val="75000"/>
                  <a:lumOff val="25000"/>
                </a:schemeClr>
              </a:solidFill>
            </a:endParaRPr>
          </a:p>
        </p:txBody>
      </p:sp>
      <p:sp>
        <p:nvSpPr>
          <p:cNvPr id="2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156AC6-B440-4638-8E07-1A4DCDE709A3}"/>
              </a:ext>
            </a:extLst>
          </p:cNvPr>
          <p:cNvSpPr txBox="1"/>
          <p:nvPr/>
        </p:nvSpPr>
        <p:spPr>
          <a:xfrm>
            <a:off x="5008729" y="5133832"/>
            <a:ext cx="61665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https://www.youtube.com/watch?v=gmGgplQkrVw</a:t>
            </a:r>
            <a:endParaRPr lang="en-US"/>
          </a:p>
        </p:txBody>
      </p:sp>
      <p:pic>
        <p:nvPicPr>
          <p:cNvPr id="11" name="Picture 12">
            <a:hlinkClick r:id="" action="ppaction://media"/>
            <a:extLst>
              <a:ext uri="{FF2B5EF4-FFF2-40B4-BE49-F238E27FC236}">
                <a16:creationId xmlns:a16="http://schemas.microsoft.com/office/drawing/2014/main" id="{B7E476F5-55A7-4712-9649-578951DEC746}"/>
              </a:ext>
            </a:extLst>
          </p:cNvPr>
          <p:cNvPicPr>
            <a:picLocks noRot="1" noChangeAspect="1"/>
          </p:cNvPicPr>
          <p:nvPr>
            <a:videoFile r:link="rId1"/>
          </p:nvPr>
        </p:nvPicPr>
        <p:blipFill>
          <a:blip r:embed="rId3"/>
          <a:stretch>
            <a:fillRect/>
          </a:stretch>
        </p:blipFill>
        <p:spPr>
          <a:xfrm>
            <a:off x="5072064" y="738188"/>
            <a:ext cx="6048374" cy="3917156"/>
          </a:xfrm>
          <a:prstGeom prst="rect">
            <a:avLst/>
          </a:prstGeom>
        </p:spPr>
      </p:pic>
    </p:spTree>
    <p:extLst>
      <p:ext uri="{BB962C8B-B14F-4D97-AF65-F5344CB8AC3E}">
        <p14:creationId xmlns:p14="http://schemas.microsoft.com/office/powerpoint/2010/main" val="346490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What is next? </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2005806" y="2109787"/>
            <a:ext cx="8915400" cy="3777622"/>
          </a:xfrm>
        </p:spPr>
        <p:txBody>
          <a:bodyPr vert="horz" lIns="91440" tIns="45720" rIns="91440" bIns="45720" rtlCol="0" anchor="t">
            <a:normAutofit/>
          </a:bodyPr>
          <a:lstStyle/>
          <a:p>
            <a:r>
              <a:rPr lang="en-CA" sz="2000"/>
              <a:t>My UDL journey is not yet over. I plan to focus my attention on improving my course assignments and activities.  My long-term goal is to provide:</a:t>
            </a:r>
          </a:p>
          <a:p>
            <a:r>
              <a:rPr lang="en-CA" sz="2000"/>
              <a:t>Flipped classrooms with pre-recorded class lectures</a:t>
            </a:r>
          </a:p>
          <a:p>
            <a:r>
              <a:rPr lang="en-CA" sz="2000"/>
              <a:t>More "how to" videos explaining assignments and course materials</a:t>
            </a:r>
          </a:p>
          <a:p>
            <a:r>
              <a:rPr lang="en-CA" sz="2000"/>
              <a:t>Continue to build my Moodle pages</a:t>
            </a:r>
          </a:p>
          <a:p>
            <a:r>
              <a:rPr lang="en-CA" sz="2000"/>
              <a:t>Implementing more diverse and inclusive activities into class</a:t>
            </a:r>
          </a:p>
          <a:p>
            <a:endParaRPr lang="en-CA"/>
          </a:p>
        </p:txBody>
      </p:sp>
    </p:spTree>
    <p:extLst>
      <p:ext uri="{BB962C8B-B14F-4D97-AF65-F5344CB8AC3E}">
        <p14:creationId xmlns:p14="http://schemas.microsoft.com/office/powerpoint/2010/main" val="45929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37F7-E93E-418A-9488-4085BD09AC07}"/>
              </a:ext>
            </a:extLst>
          </p:cNvPr>
          <p:cNvSpPr>
            <a:spLocks noGrp="1"/>
          </p:cNvSpPr>
          <p:nvPr>
            <p:ph type="title"/>
          </p:nvPr>
        </p:nvSpPr>
        <p:spPr/>
        <p:txBody>
          <a:bodyPr/>
          <a:lstStyle/>
          <a:p>
            <a:r>
              <a:rPr lang="en-CA"/>
              <a:t>Part 3: My learning Experience and Emotions</a:t>
            </a:r>
          </a:p>
        </p:txBody>
      </p:sp>
    </p:spTree>
    <p:extLst>
      <p:ext uri="{BB962C8B-B14F-4D97-AF65-F5344CB8AC3E}">
        <p14:creationId xmlns:p14="http://schemas.microsoft.com/office/powerpoint/2010/main" val="340515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My learning Experience</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p:txBody>
          <a:bodyPr vert="horz" lIns="91440" tIns="45720" rIns="91440" bIns="45720" rtlCol="0" anchor="t">
            <a:normAutofit/>
          </a:bodyPr>
          <a:lstStyle/>
          <a:p>
            <a:r>
              <a:rPr lang="en-CA">
                <a:ea typeface="+mn-lt"/>
                <a:cs typeface="+mn-lt"/>
              </a:rPr>
              <a:t>Implementing a UDL approach was a much bigger task than I originally thought. Through the experience I found myself immersing myself deeper within the College and extending my network to other departments and committees.</a:t>
            </a:r>
            <a:endParaRPr lang="en-US">
              <a:ea typeface="+mn-lt"/>
              <a:cs typeface="+mn-lt"/>
            </a:endParaRPr>
          </a:p>
          <a:p>
            <a:r>
              <a:rPr lang="en-CA">
                <a:ea typeface="+mn-lt"/>
                <a:cs typeface="+mn-lt"/>
              </a:rPr>
              <a:t>Not only has the UDL approach helped my students, it has also led me to develop and improve my professional skills, such as: </a:t>
            </a:r>
            <a:endParaRPr lang="en-CA"/>
          </a:p>
          <a:p>
            <a:pPr lvl="1"/>
            <a:r>
              <a:rPr lang="en-CA">
                <a:ea typeface="+mn-lt"/>
                <a:cs typeface="+mn-lt"/>
              </a:rPr>
              <a:t>Adobe professional </a:t>
            </a:r>
          </a:p>
          <a:p>
            <a:pPr lvl="1"/>
            <a:r>
              <a:rPr lang="en-CA">
                <a:ea typeface="+mn-lt"/>
                <a:cs typeface="+mn-lt"/>
              </a:rPr>
              <a:t>Wacom (tablet use)</a:t>
            </a:r>
          </a:p>
          <a:p>
            <a:pPr lvl="1"/>
            <a:r>
              <a:rPr lang="en-CA">
                <a:ea typeface="+mn-lt"/>
                <a:cs typeface="+mn-lt"/>
              </a:rPr>
              <a:t>Moodle</a:t>
            </a:r>
          </a:p>
          <a:p>
            <a:pPr lvl="1"/>
            <a:r>
              <a:rPr lang="en-CA">
                <a:ea typeface="+mn-lt"/>
                <a:cs typeface="+mn-lt"/>
              </a:rPr>
              <a:t>Film recording and editing</a:t>
            </a:r>
          </a:p>
        </p:txBody>
      </p:sp>
    </p:spTree>
    <p:extLst>
      <p:ext uri="{BB962C8B-B14F-4D97-AF65-F5344CB8AC3E}">
        <p14:creationId xmlns:p14="http://schemas.microsoft.com/office/powerpoint/2010/main" val="152218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My learning Experience (</a:t>
            </a:r>
            <a:r>
              <a:rPr lang="en-CA" err="1"/>
              <a:t>cont</a:t>
            </a:r>
            <a:r>
              <a:rPr lang="en-CA"/>
              <a: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9067380" y="1624922"/>
            <a:ext cx="2527318" cy="3777622"/>
          </a:xfrm>
        </p:spPr>
        <p:txBody>
          <a:bodyPr vert="horz" lIns="91440" tIns="45720" rIns="91440" bIns="45720" rtlCol="0" anchor="t">
            <a:normAutofit/>
          </a:bodyPr>
          <a:lstStyle/>
          <a:p>
            <a:r>
              <a:rPr lang="en-CA">
                <a:ea typeface="+mn-lt"/>
                <a:cs typeface="+mn-lt"/>
              </a:rPr>
              <a:t>The following diagram illustrates the CAST UDL implementation process into schools &amp; school boards. </a:t>
            </a:r>
          </a:p>
        </p:txBody>
      </p:sp>
      <p:pic>
        <p:nvPicPr>
          <p:cNvPr id="1026" name="Picture 2" descr="UDL Implementation process graphic">
            <a:extLst>
              <a:ext uri="{FF2B5EF4-FFF2-40B4-BE49-F238E27FC236}">
                <a16:creationId xmlns:a16="http://schemas.microsoft.com/office/drawing/2014/main" id="{E4DD9AC9-9093-49B4-A0E2-E903F3692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02" y="1624922"/>
            <a:ext cx="7899132" cy="4443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20E53F-C04F-4DD4-85E5-767CB9DD8F94}"/>
              </a:ext>
            </a:extLst>
          </p:cNvPr>
          <p:cNvSpPr txBox="1"/>
          <p:nvPr/>
        </p:nvSpPr>
        <p:spPr>
          <a:xfrm>
            <a:off x="711200" y="6286500"/>
            <a:ext cx="7162800" cy="307777"/>
          </a:xfrm>
          <a:prstGeom prst="rect">
            <a:avLst/>
          </a:prstGeom>
          <a:noFill/>
        </p:spPr>
        <p:txBody>
          <a:bodyPr wrap="square" rtlCol="0">
            <a:spAutoFit/>
          </a:bodyPr>
          <a:lstStyle/>
          <a:p>
            <a:r>
              <a:rPr lang="en-CA" sz="1400"/>
              <a:t>Source: http://www.cast.org/products-services/consultation-curriculum-design</a:t>
            </a:r>
          </a:p>
        </p:txBody>
      </p:sp>
    </p:spTree>
    <p:extLst>
      <p:ext uri="{BB962C8B-B14F-4D97-AF65-F5344CB8AC3E}">
        <p14:creationId xmlns:p14="http://schemas.microsoft.com/office/powerpoint/2010/main" val="246951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My learning Experience (</a:t>
            </a:r>
            <a:r>
              <a:rPr lang="en-CA" err="1"/>
              <a:t>cont</a:t>
            </a:r>
            <a:r>
              <a:rPr lang="en-CA"/>
              <a:t>)</a:t>
            </a:r>
          </a:p>
        </p:txBody>
      </p:sp>
      <p:sp>
        <p:nvSpPr>
          <p:cNvPr id="4" name="TextBox 3">
            <a:extLst>
              <a:ext uri="{FF2B5EF4-FFF2-40B4-BE49-F238E27FC236}">
                <a16:creationId xmlns:a16="http://schemas.microsoft.com/office/drawing/2014/main" id="{D420E53F-C04F-4DD4-85E5-767CB9DD8F94}"/>
              </a:ext>
            </a:extLst>
          </p:cNvPr>
          <p:cNvSpPr txBox="1"/>
          <p:nvPr/>
        </p:nvSpPr>
        <p:spPr>
          <a:xfrm>
            <a:off x="1810534" y="6396676"/>
            <a:ext cx="7162800" cy="307777"/>
          </a:xfrm>
          <a:prstGeom prst="rect">
            <a:avLst/>
          </a:prstGeom>
          <a:noFill/>
        </p:spPr>
        <p:txBody>
          <a:bodyPr wrap="square" rtlCol="0">
            <a:spAutoFit/>
          </a:bodyPr>
          <a:lstStyle/>
          <a:p>
            <a:r>
              <a:rPr lang="en-CA" sz="1400"/>
              <a:t>Source: </a:t>
            </a:r>
            <a:r>
              <a:rPr lang="en-US" sz="1400"/>
              <a:t>Moir, E. (1990). Phases of first-year teaching</a:t>
            </a:r>
            <a:endParaRPr lang="en-CA" sz="1400"/>
          </a:p>
        </p:txBody>
      </p:sp>
      <p:sp>
        <p:nvSpPr>
          <p:cNvPr id="6" name="Content Placeholder 5">
            <a:extLst>
              <a:ext uri="{FF2B5EF4-FFF2-40B4-BE49-F238E27FC236}">
                <a16:creationId xmlns:a16="http://schemas.microsoft.com/office/drawing/2014/main" id="{8A0E9228-1878-4141-ADBF-6F3E729F0FFF}"/>
              </a:ext>
            </a:extLst>
          </p:cNvPr>
          <p:cNvSpPr>
            <a:spLocks noGrp="1"/>
          </p:cNvSpPr>
          <p:nvPr>
            <p:ph idx="1"/>
          </p:nvPr>
        </p:nvSpPr>
        <p:spPr>
          <a:xfrm>
            <a:off x="8414536" y="2825114"/>
            <a:ext cx="3090076" cy="1140711"/>
          </a:xfrm>
        </p:spPr>
        <p:txBody>
          <a:bodyPr/>
          <a:lstStyle/>
          <a:p>
            <a:r>
              <a:rPr lang="en-CA"/>
              <a:t>Switching to a UDL left me feeling like a first year teacher again. </a:t>
            </a:r>
          </a:p>
          <a:p>
            <a:endParaRPr lang="en-CA"/>
          </a:p>
          <a:p>
            <a:pPr marL="0" indent="0">
              <a:buNone/>
            </a:pPr>
            <a:endParaRPr lang="en-CA"/>
          </a:p>
        </p:txBody>
      </p:sp>
      <p:pic>
        <p:nvPicPr>
          <p:cNvPr id="1028" name="Picture 4" descr="Developmental Phases of a First-Year Teacher's Attitude (Vertical Axis)...  | Download Scientific Diagram">
            <a:extLst>
              <a:ext uri="{FF2B5EF4-FFF2-40B4-BE49-F238E27FC236}">
                <a16:creationId xmlns:a16="http://schemas.microsoft.com/office/drawing/2014/main" id="{B38411A7-873D-4C43-BE79-43F159B21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63" y="1655448"/>
            <a:ext cx="59626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39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Feedback to future </a:t>
            </a:r>
            <a:r>
              <a:rPr lang="en-CA" err="1"/>
              <a:t>UDLers</a:t>
            </a:r>
            <a:endParaRPr lang="en-CA"/>
          </a:p>
        </p:txBody>
      </p:sp>
      <p:sp>
        <p:nvSpPr>
          <p:cNvPr id="5" name="Content Placeholder 4">
            <a:extLst>
              <a:ext uri="{FF2B5EF4-FFF2-40B4-BE49-F238E27FC236}">
                <a16:creationId xmlns:a16="http://schemas.microsoft.com/office/drawing/2014/main" id="{913C5AF8-A4FE-4712-B4E8-E2ADD6E8F448}"/>
              </a:ext>
            </a:extLst>
          </p:cNvPr>
          <p:cNvSpPr>
            <a:spLocks noGrp="1"/>
          </p:cNvSpPr>
          <p:nvPr>
            <p:ph idx="1"/>
          </p:nvPr>
        </p:nvSpPr>
        <p:spPr>
          <a:xfrm>
            <a:off x="2592924" y="2651760"/>
            <a:ext cx="8911687" cy="2171700"/>
          </a:xfrm>
        </p:spPr>
        <p:txBody>
          <a:bodyPr>
            <a:normAutofit fontScale="92500" lnSpcReduction="20000"/>
          </a:bodyPr>
          <a:lstStyle/>
          <a:p>
            <a:r>
              <a:rPr lang="en-CA" sz="3600" dirty="0"/>
              <a:t>Don’t be afraid to try new things</a:t>
            </a:r>
          </a:p>
          <a:p>
            <a:r>
              <a:rPr lang="en-CA" sz="3600" dirty="0"/>
              <a:t>Take all the advice you can get</a:t>
            </a:r>
          </a:p>
          <a:p>
            <a:r>
              <a:rPr lang="en-CA" sz="3600" dirty="0"/>
              <a:t>At first if it doesn’t work, don’t give up. </a:t>
            </a:r>
          </a:p>
          <a:p>
            <a:r>
              <a:rPr lang="en-CA" sz="3600" dirty="0"/>
              <a:t>Trust the process!</a:t>
            </a:r>
          </a:p>
        </p:txBody>
      </p:sp>
    </p:spTree>
    <p:extLst>
      <p:ext uri="{BB962C8B-B14F-4D97-AF65-F5344CB8AC3E}">
        <p14:creationId xmlns:p14="http://schemas.microsoft.com/office/powerpoint/2010/main" val="383709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2057401" y="624110"/>
            <a:ext cx="9447212" cy="1280890"/>
          </a:xfrm>
        </p:spPr>
        <p:txBody>
          <a:bodyPr/>
          <a:lstStyle/>
          <a:p>
            <a:r>
              <a:rPr lang="en-CA"/>
              <a:t>References: </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2057400" y="2133600"/>
            <a:ext cx="9447212" cy="3777622"/>
          </a:xfrm>
        </p:spPr>
        <p:txBody>
          <a:bodyPr vert="horz" lIns="91440" tIns="45720" rIns="91440" bIns="45720" rtlCol="0" anchor="t">
            <a:normAutofit/>
          </a:bodyPr>
          <a:lstStyle/>
          <a:p>
            <a:r>
              <a:rPr lang="en-US"/>
              <a:t>Consultation &amp; Curriculum Design (</a:t>
            </a:r>
            <a:r>
              <a:rPr lang="en-US" err="1"/>
              <a:t>n.d</a:t>
            </a:r>
            <a:r>
              <a:rPr lang="en-US"/>
              <a:t>). Retrieved from </a:t>
            </a:r>
            <a:r>
              <a:rPr lang="en-US">
                <a:hlinkClick r:id="rId2"/>
              </a:rPr>
              <a:t>http://www.cast.org/products-services/consultation-curriculum-design</a:t>
            </a:r>
            <a:endParaRPr lang="en-US"/>
          </a:p>
          <a:p>
            <a:r>
              <a:rPr lang="en-CA">
                <a:ea typeface="+mn-lt"/>
                <a:cs typeface="+mn-lt"/>
              </a:rPr>
              <a:t>Meyer, A., Rose, D. H., &amp; Gordon, D. T. (2014). </a:t>
            </a:r>
            <a:r>
              <a:rPr lang="en-CA" i="1">
                <a:ea typeface="+mn-lt"/>
                <a:cs typeface="+mn-lt"/>
              </a:rPr>
              <a:t>Universal design for learning: Theory and practice</a:t>
            </a:r>
            <a:r>
              <a:rPr lang="en-CA">
                <a:ea typeface="+mn-lt"/>
                <a:cs typeface="+mn-lt"/>
              </a:rPr>
              <a:t>.</a:t>
            </a:r>
          </a:p>
          <a:p>
            <a:r>
              <a:rPr lang="en-US"/>
              <a:t>Moir, E. (1990). Phases of first-year teaching. </a:t>
            </a:r>
            <a:r>
              <a:rPr lang="en-US" i="1"/>
              <a:t>California New teacher Project Newsletter</a:t>
            </a:r>
            <a:r>
              <a:rPr lang="en-US"/>
              <a:t>. Sacramento, CA: California Department of Education.</a:t>
            </a:r>
          </a:p>
          <a:p>
            <a:r>
              <a:rPr lang="en-US"/>
              <a:t>Novak, K. (2016). </a:t>
            </a:r>
            <a:r>
              <a:rPr lang="en-US" err="1"/>
              <a:t>Udl</a:t>
            </a:r>
            <a:r>
              <a:rPr lang="en-US"/>
              <a:t> now!: A teacher's guide to applying universal design for learning in today's classrooms. Place of publication not identified: Cast Professional Pub.</a:t>
            </a:r>
          </a:p>
          <a:p>
            <a:pPr marL="0" indent="0">
              <a:buNone/>
            </a:pPr>
            <a:endParaRPr lang="en-CA"/>
          </a:p>
        </p:txBody>
      </p:sp>
    </p:spTree>
    <p:extLst>
      <p:ext uri="{BB962C8B-B14F-4D97-AF65-F5344CB8AC3E}">
        <p14:creationId xmlns:p14="http://schemas.microsoft.com/office/powerpoint/2010/main" val="223818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4" name="Group 10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5" name="Group 11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6" name="Rectangle 12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7"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48" name="Rectangle 133">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3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What are the guidelines of UDL?</a:t>
            </a:r>
          </a:p>
        </p:txBody>
      </p:sp>
      <p:sp>
        <p:nvSpPr>
          <p:cNvPr id="15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5" descr="A screenshot of a social media post&#10;&#10;Description automatically generated">
            <a:extLst>
              <a:ext uri="{FF2B5EF4-FFF2-40B4-BE49-F238E27FC236}">
                <a16:creationId xmlns:a16="http://schemas.microsoft.com/office/drawing/2014/main" id="{FF35FC96-BF07-48C6-B49C-310D8D4F51A1}"/>
              </a:ext>
            </a:extLst>
          </p:cNvPr>
          <p:cNvPicPr>
            <a:picLocks noChangeAspect="1"/>
          </p:cNvPicPr>
          <p:nvPr/>
        </p:nvPicPr>
        <p:blipFill>
          <a:blip r:embed="rId2"/>
          <a:stretch>
            <a:fillRect/>
          </a:stretch>
        </p:blipFill>
        <p:spPr>
          <a:xfrm>
            <a:off x="4766463" y="1080535"/>
            <a:ext cx="7307377" cy="3370732"/>
          </a:xfrm>
          <a:prstGeom prst="rect">
            <a:avLst/>
          </a:prstGeom>
        </p:spPr>
      </p:pic>
    </p:spTree>
    <p:extLst>
      <p:ext uri="{BB962C8B-B14F-4D97-AF65-F5344CB8AC3E}">
        <p14:creationId xmlns:p14="http://schemas.microsoft.com/office/powerpoint/2010/main" val="167820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dirty="0"/>
              <a:t>Part 1: What led me to UDL?</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p:txBody>
          <a:bodyPr vert="horz" lIns="91440" tIns="45720" rIns="91440" bIns="45720" rtlCol="0" anchor="t">
            <a:normAutofit/>
          </a:bodyPr>
          <a:lstStyle/>
          <a:p>
            <a:r>
              <a:rPr lang="en-CA" sz="2000"/>
              <a:t>As a student, I struggled within certain subjects to understand the key components and principles. I had to develop my own strategies that would enable me to overcome my barries.  I learnt quickly when entering the field of education that students learn at different paces and learn in multiple ways. When reflecting on my methods of pedagogy I discovered that I was teaching students to my liking rather than teaching to theirs. It was only until my final year of my graduate degree that I discovered UDL through a peer presentation.</a:t>
            </a:r>
            <a:endParaRPr lang="en-CA"/>
          </a:p>
          <a:p>
            <a:r>
              <a:rPr lang="en-CA" sz="2000"/>
              <a:t>Since learning the basics of UDL I have been trying to implement strategies to help ease student success. </a:t>
            </a:r>
          </a:p>
          <a:p>
            <a:endParaRPr lang="en-CA"/>
          </a:p>
        </p:txBody>
      </p:sp>
    </p:spTree>
    <p:extLst>
      <p:ext uri="{BB962C8B-B14F-4D97-AF65-F5344CB8AC3E}">
        <p14:creationId xmlns:p14="http://schemas.microsoft.com/office/powerpoint/2010/main" val="270771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37F7-E93E-418A-9488-4085BD09AC07}"/>
              </a:ext>
            </a:extLst>
          </p:cNvPr>
          <p:cNvSpPr>
            <a:spLocks noGrp="1"/>
          </p:cNvSpPr>
          <p:nvPr>
            <p:ph type="title"/>
          </p:nvPr>
        </p:nvSpPr>
        <p:spPr/>
        <p:txBody>
          <a:bodyPr/>
          <a:lstStyle/>
          <a:p>
            <a:r>
              <a:rPr lang="en-CA"/>
              <a:t>The Problem:</a:t>
            </a:r>
            <a:endParaRPr lang="en-CA" dirty="0"/>
          </a:p>
        </p:txBody>
      </p:sp>
      <p:pic>
        <p:nvPicPr>
          <p:cNvPr id="3" name="Picture 3" descr="A picture containing company name&#10;&#10;Description automatically generated">
            <a:extLst>
              <a:ext uri="{FF2B5EF4-FFF2-40B4-BE49-F238E27FC236}">
                <a16:creationId xmlns:a16="http://schemas.microsoft.com/office/drawing/2014/main" id="{487838EF-4185-498C-90B4-96C03EED008E}"/>
              </a:ext>
            </a:extLst>
          </p:cNvPr>
          <p:cNvPicPr>
            <a:picLocks noChangeAspect="1"/>
          </p:cNvPicPr>
          <p:nvPr/>
        </p:nvPicPr>
        <p:blipFill rotWithShape="1">
          <a:blip r:embed="rId2"/>
          <a:srcRect r="2367" b="17033"/>
          <a:stretch/>
        </p:blipFill>
        <p:spPr>
          <a:xfrm>
            <a:off x="3438525" y="2544032"/>
            <a:ext cx="5886611" cy="3592285"/>
          </a:xfrm>
          <a:prstGeom prst="rect">
            <a:avLst/>
          </a:prstGeom>
        </p:spPr>
      </p:pic>
      <p:sp>
        <p:nvSpPr>
          <p:cNvPr id="6" name="TextBox 5">
            <a:extLst>
              <a:ext uri="{FF2B5EF4-FFF2-40B4-BE49-F238E27FC236}">
                <a16:creationId xmlns:a16="http://schemas.microsoft.com/office/drawing/2014/main" id="{85BA649F-8210-4122-AD57-048856B2F848}"/>
              </a:ext>
            </a:extLst>
          </p:cNvPr>
          <p:cNvSpPr txBox="1"/>
          <p:nvPr/>
        </p:nvSpPr>
        <p:spPr>
          <a:xfrm>
            <a:off x="2771775" y="6129337"/>
            <a:ext cx="72080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Source: </a:t>
            </a:r>
            <a:r>
              <a:rPr lang="en-US" sz="1200">
                <a:ea typeface="+mn-lt"/>
                <a:cs typeface="+mn-lt"/>
              </a:rPr>
              <a:t>https://www.jantakhoj.com/blog/bell-curved-performance-appraisals-good-bad</a:t>
            </a:r>
            <a:r>
              <a:rPr lang="en-US">
                <a:ea typeface="+mn-lt"/>
                <a:cs typeface="+mn-lt"/>
              </a:rPr>
              <a:t>/</a:t>
            </a:r>
            <a:endParaRPr lang="en-US"/>
          </a:p>
        </p:txBody>
      </p:sp>
      <p:pic>
        <p:nvPicPr>
          <p:cNvPr id="8" name="Picture 7">
            <a:extLst>
              <a:ext uri="{FF2B5EF4-FFF2-40B4-BE49-F238E27FC236}">
                <a16:creationId xmlns:a16="http://schemas.microsoft.com/office/drawing/2014/main" id="{3FE8C169-FE0D-4DD5-A56F-50A309E2786D}"/>
              </a:ext>
            </a:extLst>
          </p:cNvPr>
          <p:cNvPicPr>
            <a:picLocks noChangeAspect="1"/>
          </p:cNvPicPr>
          <p:nvPr/>
        </p:nvPicPr>
        <p:blipFill>
          <a:blip r:embed="rId3"/>
          <a:stretch>
            <a:fillRect/>
          </a:stretch>
        </p:blipFill>
        <p:spPr>
          <a:xfrm>
            <a:off x="3438525" y="2538412"/>
            <a:ext cx="5895975" cy="3590925"/>
          </a:xfrm>
          <a:prstGeom prst="rect">
            <a:avLst/>
          </a:prstGeom>
        </p:spPr>
      </p:pic>
    </p:spTree>
    <p:extLst>
      <p:ext uri="{BB962C8B-B14F-4D97-AF65-F5344CB8AC3E}">
        <p14:creationId xmlns:p14="http://schemas.microsoft.com/office/powerpoint/2010/main" val="37886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1370057" y="1384543"/>
            <a:ext cx="3012216" cy="4851349"/>
          </a:xfrm>
        </p:spPr>
        <p:txBody>
          <a:bodyPr>
            <a:normAutofit/>
          </a:bodyPr>
          <a:lstStyle/>
          <a:p>
            <a:r>
              <a:rPr lang="en-CA" dirty="0"/>
              <a:t>Obstacles within Physical Education</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249545" y="1384543"/>
            <a:ext cx="6224244" cy="4851350"/>
          </a:xfrm>
        </p:spPr>
        <p:txBody>
          <a:bodyPr vert="horz" lIns="91440" tIns="45720" rIns="91440" bIns="45720" rtlCol="0" anchor="t">
            <a:normAutofit/>
          </a:bodyPr>
          <a:lstStyle/>
          <a:p>
            <a:r>
              <a:rPr lang="en-CA" sz="2000" dirty="0"/>
              <a:t>Student presence and participation</a:t>
            </a:r>
          </a:p>
          <a:p>
            <a:r>
              <a:rPr lang="en-CA" sz="2000" dirty="0"/>
              <a:t>Non- typical classroom</a:t>
            </a:r>
          </a:p>
          <a:p>
            <a:r>
              <a:rPr lang="en-CA" sz="2000" dirty="0"/>
              <a:t>Wide level of student experience/knowledge of course material/subject</a:t>
            </a:r>
          </a:p>
          <a:p>
            <a:r>
              <a:rPr lang="en-CA" sz="2000" dirty="0"/>
              <a:t>Student backgrounds</a:t>
            </a:r>
          </a:p>
          <a:p>
            <a:r>
              <a:rPr lang="en-CA" sz="2000" dirty="0"/>
              <a:t>Mobility issues</a:t>
            </a:r>
          </a:p>
          <a:p>
            <a:r>
              <a:rPr lang="en-CA" sz="2000" dirty="0"/>
              <a:t>Medical issues</a:t>
            </a:r>
          </a:p>
          <a:p>
            <a:r>
              <a:rPr lang="en-CA" sz="2000" dirty="0"/>
              <a:t>Limited time (30hrs over 15 weeks)</a:t>
            </a:r>
          </a:p>
          <a:p>
            <a:r>
              <a:rPr lang="en-CA" sz="2000" dirty="0"/>
              <a:t>Types of learners</a:t>
            </a:r>
          </a:p>
          <a:p>
            <a:r>
              <a:rPr lang="en-CA" dirty="0"/>
              <a:t>Assessment tools</a:t>
            </a:r>
          </a:p>
          <a:p>
            <a:endParaRPr lang="en-CA" dirty="0"/>
          </a:p>
        </p:txBody>
      </p:sp>
    </p:spTree>
    <p:extLst>
      <p:ext uri="{BB962C8B-B14F-4D97-AF65-F5344CB8AC3E}">
        <p14:creationId xmlns:p14="http://schemas.microsoft.com/office/powerpoint/2010/main" val="126072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2592925" y="624110"/>
            <a:ext cx="3600778" cy="726709"/>
          </a:xfrm>
        </p:spPr>
        <p:txBody>
          <a:bodyPr/>
          <a:lstStyle/>
          <a:p>
            <a:r>
              <a:rPr lang="en-CA"/>
              <a:t>Original Plan: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1723303" y="1475509"/>
            <a:ext cx="8915400" cy="2415259"/>
          </a:xfrm>
        </p:spPr>
        <p:txBody>
          <a:bodyPr vert="horz" lIns="91440" tIns="45720" rIns="91440" bIns="45720" rtlCol="0" anchor="t">
            <a:normAutofit/>
          </a:bodyPr>
          <a:lstStyle/>
          <a:p>
            <a:r>
              <a:rPr lang="en-CA" sz="2000"/>
              <a:t>Implementation of a full semester scaffolding project which would have included:</a:t>
            </a:r>
          </a:p>
          <a:p>
            <a:pPr lvl="1"/>
            <a:r>
              <a:rPr lang="en-CA" sz="1800"/>
              <a:t>Fitness and lifestyle assessment</a:t>
            </a:r>
          </a:p>
          <a:p>
            <a:pPr lvl="1"/>
            <a:r>
              <a:rPr lang="en-CA" sz="1800"/>
              <a:t>Dietary analysis</a:t>
            </a:r>
          </a:p>
          <a:p>
            <a:pPr lvl="1"/>
            <a:r>
              <a:rPr lang="en-CA" sz="1800"/>
              <a:t>Healthy meal presentation</a:t>
            </a:r>
          </a:p>
          <a:p>
            <a:pPr lvl="1"/>
            <a:r>
              <a:rPr lang="en-CA" sz="1800"/>
              <a:t>End of semester reflection </a:t>
            </a:r>
            <a:endParaRPr lang="en-CA"/>
          </a:p>
          <a:p>
            <a:pPr lvl="1"/>
            <a:endParaRPr lang="en-CA"/>
          </a:p>
          <a:p>
            <a:pPr marL="800100" lvl="1">
              <a:buAutoNum type="arabicPeriod"/>
            </a:pPr>
            <a:endParaRPr lang="en-CA"/>
          </a:p>
          <a:p>
            <a:pPr marL="0" indent="0">
              <a:buNone/>
            </a:pPr>
            <a:endParaRPr lang="en-CA"/>
          </a:p>
        </p:txBody>
      </p:sp>
      <p:sp>
        <p:nvSpPr>
          <p:cNvPr id="4" name="TextBox 3">
            <a:extLst>
              <a:ext uri="{FF2B5EF4-FFF2-40B4-BE49-F238E27FC236}">
                <a16:creationId xmlns:a16="http://schemas.microsoft.com/office/drawing/2014/main" id="{4A3330E8-6588-48FD-93F7-F269C57A2DD0}"/>
              </a:ext>
            </a:extLst>
          </p:cNvPr>
          <p:cNvSpPr txBox="1"/>
          <p:nvPr/>
        </p:nvSpPr>
        <p:spPr>
          <a:xfrm>
            <a:off x="2592925" y="4408624"/>
            <a:ext cx="46943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Modified Plan</a:t>
            </a:r>
          </a:p>
        </p:txBody>
      </p:sp>
      <p:sp>
        <p:nvSpPr>
          <p:cNvPr id="7" name="Content Placeholder 2">
            <a:extLst>
              <a:ext uri="{FF2B5EF4-FFF2-40B4-BE49-F238E27FC236}">
                <a16:creationId xmlns:a16="http://schemas.microsoft.com/office/drawing/2014/main" id="{B5A61D4C-DF11-4331-81B6-503C60A2213C}"/>
              </a:ext>
            </a:extLst>
          </p:cNvPr>
          <p:cNvSpPr txBox="1">
            <a:spLocks/>
          </p:cNvSpPr>
          <p:nvPr/>
        </p:nvSpPr>
        <p:spPr>
          <a:xfrm>
            <a:off x="1723303" y="5182393"/>
            <a:ext cx="8915400" cy="95128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sz="2000"/>
              <a:t>Implementation of UDL tools and strategies into existing courses.</a:t>
            </a:r>
          </a:p>
          <a:p>
            <a:pPr lvl="1"/>
            <a:r>
              <a:rPr lang="en-CA"/>
              <a:t>Tools and strategies to be seen in upcoming slides</a:t>
            </a:r>
          </a:p>
          <a:p>
            <a:pPr marL="800100" lvl="1">
              <a:buFont typeface="Wingdings 3" charset="2"/>
              <a:buAutoNum type="arabicPeriod"/>
            </a:pPr>
            <a:endParaRPr lang="en-CA"/>
          </a:p>
          <a:p>
            <a:pPr marL="0" indent="0">
              <a:buFont typeface="Wingdings 3" charset="2"/>
              <a:buNone/>
            </a:pPr>
            <a:endParaRPr lang="en-CA"/>
          </a:p>
        </p:txBody>
      </p:sp>
    </p:spTree>
    <p:extLst>
      <p:ext uri="{BB962C8B-B14F-4D97-AF65-F5344CB8AC3E}">
        <p14:creationId xmlns:p14="http://schemas.microsoft.com/office/powerpoint/2010/main" val="45089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37F7-E93E-418A-9488-4085BD09AC07}"/>
              </a:ext>
            </a:extLst>
          </p:cNvPr>
          <p:cNvSpPr>
            <a:spLocks noGrp="1"/>
          </p:cNvSpPr>
          <p:nvPr>
            <p:ph type="title"/>
          </p:nvPr>
        </p:nvSpPr>
        <p:spPr/>
        <p:txBody>
          <a:bodyPr/>
          <a:lstStyle/>
          <a:p>
            <a:r>
              <a:rPr lang="en-CA"/>
              <a:t>Part 2: Implementing Strategies and Techniques</a:t>
            </a:r>
          </a:p>
        </p:txBody>
      </p:sp>
    </p:spTree>
    <p:extLst>
      <p:ext uri="{BB962C8B-B14F-4D97-AF65-F5344CB8AC3E}">
        <p14:creationId xmlns:p14="http://schemas.microsoft.com/office/powerpoint/2010/main" val="304027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5" name="Group 10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1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3" name="Rectangle 122">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Guiding Guidelines </a:t>
            </a:r>
          </a:p>
        </p:txBody>
      </p:sp>
      <p:sp>
        <p:nvSpPr>
          <p:cNvPr id="12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0568BBF-11CE-4033-B986-207616202948}"/>
              </a:ext>
            </a:extLst>
          </p:cNvPr>
          <p:cNvPicPr>
            <a:picLocks noChangeAspect="1"/>
          </p:cNvPicPr>
          <p:nvPr/>
        </p:nvPicPr>
        <p:blipFill>
          <a:blip r:embed="rId2"/>
          <a:stretch>
            <a:fillRect/>
          </a:stretch>
        </p:blipFill>
        <p:spPr>
          <a:xfrm>
            <a:off x="4887916" y="769614"/>
            <a:ext cx="7303676" cy="5003017"/>
          </a:xfrm>
          <a:prstGeom prst="rect">
            <a:avLst/>
          </a:prstGeom>
        </p:spPr>
      </p:pic>
    </p:spTree>
    <p:extLst>
      <p:ext uri="{BB962C8B-B14F-4D97-AF65-F5344CB8AC3E}">
        <p14:creationId xmlns:p14="http://schemas.microsoft.com/office/powerpoint/2010/main" val="8528641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71399DEC260D44AC4D58387FAAF795" ma:contentTypeVersion="11" ma:contentTypeDescription="Create a new document." ma:contentTypeScope="" ma:versionID="989198814862aead04c737156db3f323">
  <xsd:schema xmlns:xsd="http://www.w3.org/2001/XMLSchema" xmlns:xs="http://www.w3.org/2001/XMLSchema" xmlns:p="http://schemas.microsoft.com/office/2006/metadata/properties" xmlns:ns2="8cfbd2af-b69b-4a24-a4e4-f4b2372f465b" xmlns:ns3="73e58eeb-ca4d-4b65-93b6-eba55bd67089" targetNamespace="http://schemas.microsoft.com/office/2006/metadata/properties" ma:root="true" ma:fieldsID="1d996e26bed1f5c9660f9ea47d84b626" ns2:_="" ns3:_="">
    <xsd:import namespace="8cfbd2af-b69b-4a24-a4e4-f4b2372f465b"/>
    <xsd:import namespace="73e58eeb-ca4d-4b65-93b6-eba55bd670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fbd2af-b69b-4a24-a4e4-f4b2372f4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e58eeb-ca4d-4b65-93b6-eba55bd670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B6F65-4303-4730-BB7B-01FD0495757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8cfbd2af-b69b-4a24-a4e4-f4b2372f465b"/>
    <ds:schemaRef ds:uri="73e58eeb-ca4d-4b65-93b6-eba55bd67089"/>
    <ds:schemaRef ds:uri="http://www.w3.org/XML/1998/namespace"/>
    <ds:schemaRef ds:uri="http://purl.org/dc/elements/1.1/"/>
  </ds:schemaRefs>
</ds:datastoreItem>
</file>

<file path=customXml/itemProps2.xml><?xml version="1.0" encoding="utf-8"?>
<ds:datastoreItem xmlns:ds="http://schemas.openxmlformats.org/officeDocument/2006/customXml" ds:itemID="{4A0CA1FD-94B5-4C35-8A4A-1D05905FFB85}">
  <ds:schemaRefs>
    <ds:schemaRef ds:uri="http://schemas.microsoft.com/sharepoint/v3/contenttype/forms"/>
  </ds:schemaRefs>
</ds:datastoreItem>
</file>

<file path=customXml/itemProps3.xml><?xml version="1.0" encoding="utf-8"?>
<ds:datastoreItem xmlns:ds="http://schemas.openxmlformats.org/officeDocument/2006/customXml" ds:itemID="{9B038D37-FD53-424E-B3AA-0209DA135710}">
  <ds:schemaRefs>
    <ds:schemaRef ds:uri="73e58eeb-ca4d-4b65-93b6-eba55bd67089"/>
    <ds:schemaRef ds:uri="8cfbd2af-b69b-4a24-a4e4-f4b2372f4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Widescreen</PresentationFormat>
  <Paragraphs>142</Paragraphs>
  <Slides>26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Wisp</vt:lpstr>
      <vt:lpstr>Universal Design for Learning in Physical Education </vt:lpstr>
      <vt:lpstr>What is Universal Design for Learning?</vt:lpstr>
      <vt:lpstr>What are the guidelines of UDL?</vt:lpstr>
      <vt:lpstr>Part 1: What led me to UDL?</vt:lpstr>
      <vt:lpstr>The Problem:</vt:lpstr>
      <vt:lpstr>Obstacles within Physical Education</vt:lpstr>
      <vt:lpstr>Original Plan:</vt:lpstr>
      <vt:lpstr>Part 2: Implementing Strategies and Techniques</vt:lpstr>
      <vt:lpstr>Guiding Guidelines </vt:lpstr>
      <vt:lpstr>Engagement</vt:lpstr>
      <vt:lpstr>Engagement</vt:lpstr>
      <vt:lpstr>Engagement</vt:lpstr>
      <vt:lpstr>Representation</vt:lpstr>
      <vt:lpstr>Representation</vt:lpstr>
      <vt:lpstr>Representation</vt:lpstr>
      <vt:lpstr>Action and Expression</vt:lpstr>
      <vt:lpstr>Action and Expression</vt:lpstr>
      <vt:lpstr>Action and Expression</vt:lpstr>
      <vt:lpstr>Outcome of a UDL approach</vt:lpstr>
      <vt:lpstr>What is next? </vt:lpstr>
      <vt:lpstr>Part 3: My learning Experience and Emotions</vt:lpstr>
      <vt:lpstr>My learning Experience</vt:lpstr>
      <vt:lpstr>My learning Experience (cont)</vt:lpstr>
      <vt:lpstr>My learning Experience (cont)</vt:lpstr>
      <vt:lpstr>Feedback to future UDLers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in Physical Education </dc:title>
  <dc:creator>Jeffrey Zeidel</dc:creator>
  <cp:lastModifiedBy>Jeffrey Zeidel</cp:lastModifiedBy>
  <cp:revision>23</cp:revision>
  <dcterms:created xsi:type="dcterms:W3CDTF">2020-04-23T17:00:25Z</dcterms:created>
  <dcterms:modified xsi:type="dcterms:W3CDTF">2020-11-25T01:08:04Z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0x0101003471399DEC260D44AC4D58387FAAF795</vt:lpwstr>
  </property>
</Properties>
</file>